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324" r:id="rId6"/>
    <p:sldId id="331" r:id="rId7"/>
    <p:sldId id="332" r:id="rId8"/>
    <p:sldId id="338" r:id="rId9"/>
    <p:sldId id="301" r:id="rId10"/>
    <p:sldId id="302" r:id="rId11"/>
    <p:sldId id="303" r:id="rId12"/>
    <p:sldId id="304" r:id="rId13"/>
    <p:sldId id="339" r:id="rId14"/>
    <p:sldId id="306" r:id="rId15"/>
    <p:sldId id="333" r:id="rId16"/>
    <p:sldId id="307" r:id="rId17"/>
    <p:sldId id="308" r:id="rId18"/>
    <p:sldId id="309" r:id="rId19"/>
    <p:sldId id="310" r:id="rId20"/>
    <p:sldId id="311" r:id="rId21"/>
    <p:sldId id="312" r:id="rId22"/>
    <p:sldId id="334" r:id="rId23"/>
    <p:sldId id="316" r:id="rId24"/>
    <p:sldId id="317" r:id="rId25"/>
    <p:sldId id="318" r:id="rId26"/>
    <p:sldId id="319" r:id="rId27"/>
    <p:sldId id="313" r:id="rId28"/>
    <p:sldId id="314" r:id="rId29"/>
    <p:sldId id="315" r:id="rId30"/>
    <p:sldId id="341" r:id="rId31"/>
    <p:sldId id="340" r:id="rId32"/>
    <p:sldId id="342" r:id="rId33"/>
    <p:sldId id="336" r:id="rId3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F0"/>
    <a:srgbClr val="F98FEA"/>
    <a:srgbClr val="00ADEF"/>
    <a:srgbClr val="FFA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38" autoAdjust="0"/>
    <p:restoredTop sz="81159" autoAdjust="0"/>
  </p:normalViewPr>
  <p:slideViewPr>
    <p:cSldViewPr snapToGrid="0" showGuides="1">
      <p:cViewPr varScale="1">
        <p:scale>
          <a:sx n="81" d="100"/>
          <a:sy n="81" d="100"/>
        </p:scale>
        <p:origin x="24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9" d="100"/>
          <a:sy n="59" d="100"/>
        </p:scale>
        <p:origin x="2208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2ECF85-4ADF-457E-98C0-5F4C340B5DC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9E45B699-1F0D-4F14-8FFF-4C568D92AAE2}">
      <dgm:prSet phldrT="[テキスト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kumimoji="1" lang="ja-JP" altLang="en-US" sz="4400" b="1" dirty="0" smtClean="0"/>
            <a:t> 第２章   </a:t>
          </a:r>
          <a:r>
            <a:rPr kumimoji="1" lang="ja-JP" altLang="en-US" sz="4700" b="1" dirty="0" smtClean="0"/>
            <a:t>連絡先</a:t>
          </a:r>
          <a:r>
            <a:rPr kumimoji="1" lang="ja-JP" altLang="en-US" sz="800" b="1" dirty="0" smtClean="0"/>
            <a:t>　</a:t>
          </a:r>
          <a:r>
            <a:rPr kumimoji="1" lang="ja-JP" altLang="en-US" sz="3600" b="1" dirty="0" smtClean="0"/>
            <a:t>の</a:t>
          </a:r>
          <a:r>
            <a:rPr kumimoji="1" lang="ja-JP" altLang="en-US" sz="4000" b="1" dirty="0" smtClean="0"/>
            <a:t>追加</a:t>
          </a:r>
          <a:endParaRPr kumimoji="1" lang="ja-JP" altLang="en-US" dirty="0"/>
        </a:p>
      </dgm:t>
    </dgm:pt>
    <dgm:pt modelId="{DEE67FD4-5AD7-4723-AC32-D96FFAAC6930}" type="parTrans" cxnId="{8A223B91-B588-4371-9B2E-F7F868C238A4}">
      <dgm:prSet/>
      <dgm:spPr/>
      <dgm:t>
        <a:bodyPr/>
        <a:lstStyle/>
        <a:p>
          <a:endParaRPr kumimoji="1" lang="ja-JP" altLang="en-US"/>
        </a:p>
      </dgm:t>
    </dgm:pt>
    <dgm:pt modelId="{8A2D010C-F191-4A2C-A081-7D084F713CA0}" type="sibTrans" cxnId="{8A223B91-B588-4371-9B2E-F7F868C238A4}">
      <dgm:prSet/>
      <dgm:spPr/>
      <dgm:t>
        <a:bodyPr/>
        <a:lstStyle/>
        <a:p>
          <a:endParaRPr kumimoji="1" lang="ja-JP" altLang="en-US"/>
        </a:p>
      </dgm:t>
    </dgm:pt>
    <dgm:pt modelId="{028F040B-A9F7-497A-B03A-EF224605A1AE}">
      <dgm:prSet phldrT="[テキスト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kumimoji="1" lang="ja-JP" altLang="en-US" sz="4400" b="1" dirty="0" smtClean="0"/>
            <a:t> 第３章   </a:t>
          </a:r>
          <a:r>
            <a:rPr lang="en-US" altLang="ja-JP" sz="6000" b="1" dirty="0" smtClean="0"/>
            <a:t>Skype</a:t>
          </a:r>
          <a:r>
            <a:rPr lang="ja-JP" altLang="en-US" sz="800" b="1" dirty="0" smtClean="0"/>
            <a:t>　</a:t>
          </a:r>
          <a:r>
            <a:rPr kumimoji="1" lang="ja-JP" altLang="en-US" sz="3600" b="1" dirty="0" smtClean="0"/>
            <a:t>を</a:t>
          </a:r>
          <a:r>
            <a:rPr kumimoji="1" lang="ja-JP" altLang="en-US" sz="4000" b="1" dirty="0" smtClean="0"/>
            <a:t>使う</a:t>
          </a:r>
          <a:endParaRPr kumimoji="1" lang="ja-JP" altLang="en-US" dirty="0"/>
        </a:p>
      </dgm:t>
    </dgm:pt>
    <dgm:pt modelId="{0C4788EC-E806-4EEB-9D94-E64CD8F89F8C}" type="parTrans" cxnId="{6A153E50-3112-4CBD-9F45-65DEFD18CEF7}">
      <dgm:prSet/>
      <dgm:spPr/>
      <dgm:t>
        <a:bodyPr/>
        <a:lstStyle/>
        <a:p>
          <a:endParaRPr kumimoji="1" lang="ja-JP" altLang="en-US"/>
        </a:p>
      </dgm:t>
    </dgm:pt>
    <dgm:pt modelId="{B0149474-544B-4B5E-827F-CB6E1410D9B3}" type="sibTrans" cxnId="{6A153E50-3112-4CBD-9F45-65DEFD18CEF7}">
      <dgm:prSet/>
      <dgm:spPr/>
      <dgm:t>
        <a:bodyPr/>
        <a:lstStyle/>
        <a:p>
          <a:endParaRPr kumimoji="1" lang="ja-JP" altLang="en-US"/>
        </a:p>
      </dgm:t>
    </dgm:pt>
    <dgm:pt modelId="{BCF8286F-BF3B-4238-9988-BCFD823C39E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kumimoji="1" lang="ja-JP" altLang="en-US" sz="4400" b="1" dirty="0" smtClean="0"/>
            <a:t> 第１章   </a:t>
          </a:r>
          <a:r>
            <a:rPr lang="en-US" altLang="ja-JP" sz="6000" b="1" dirty="0" smtClean="0"/>
            <a:t>Skype</a:t>
          </a:r>
          <a:r>
            <a:rPr lang="ja-JP" altLang="en-US" sz="800" b="1" dirty="0" smtClean="0"/>
            <a:t>　</a:t>
          </a:r>
          <a:r>
            <a:rPr lang="ja-JP" altLang="en-US" sz="3600" b="1" dirty="0" smtClean="0"/>
            <a:t>の</a:t>
          </a:r>
          <a:r>
            <a:rPr lang="ja-JP" altLang="en-US" sz="4000" b="1" dirty="0" smtClean="0"/>
            <a:t>導入</a:t>
          </a:r>
          <a:endParaRPr lang="ja-JP" altLang="en-US" dirty="0"/>
        </a:p>
      </dgm:t>
    </dgm:pt>
    <dgm:pt modelId="{A7D2FB15-2C4C-458E-86FC-CAB75B1F419F}" type="parTrans" cxnId="{D4B8CDBD-815E-439F-8233-28EDAF63EBBD}">
      <dgm:prSet/>
      <dgm:spPr/>
      <dgm:t>
        <a:bodyPr/>
        <a:lstStyle/>
        <a:p>
          <a:endParaRPr kumimoji="1" lang="ja-JP" altLang="en-US"/>
        </a:p>
      </dgm:t>
    </dgm:pt>
    <dgm:pt modelId="{BDD4CFA3-9CB0-443A-ABBC-A70D9570714D}" type="sibTrans" cxnId="{D4B8CDBD-815E-439F-8233-28EDAF63EBBD}">
      <dgm:prSet/>
      <dgm:spPr/>
      <dgm:t>
        <a:bodyPr/>
        <a:lstStyle/>
        <a:p>
          <a:endParaRPr kumimoji="1" lang="ja-JP" altLang="en-US"/>
        </a:p>
      </dgm:t>
    </dgm:pt>
    <dgm:pt modelId="{0F889D6E-1921-4D3F-AFAC-C77B2D27DB7C}" type="pres">
      <dgm:prSet presAssocID="{C22ECF85-4ADF-457E-98C0-5F4C340B5DC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816B5F2-4D4D-4DA0-BCEF-7A2D0E88D607}" type="pres">
      <dgm:prSet presAssocID="{C22ECF85-4ADF-457E-98C0-5F4C340B5DC5}" presName="dummyMaxCanvas" presStyleCnt="0">
        <dgm:presLayoutVars/>
      </dgm:prSet>
      <dgm:spPr/>
    </dgm:pt>
    <dgm:pt modelId="{E91452B7-4240-43DE-AC22-655697A6D600}" type="pres">
      <dgm:prSet presAssocID="{C22ECF85-4ADF-457E-98C0-5F4C340B5DC5}" presName="ThreeNodes_1" presStyleLbl="node1" presStyleIdx="0" presStyleCnt="3" custScaleX="10485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F1B75D8-3C35-45FC-8A99-5D620637C842}" type="pres">
      <dgm:prSet presAssocID="{C22ECF85-4ADF-457E-98C0-5F4C340B5DC5}" presName="ThreeNodes_2" presStyleLbl="node1" presStyleIdx="1" presStyleCnt="3" custScaleX="10485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98BDC9D-AB93-4E7B-9E9F-0213A31F2013}" type="pres">
      <dgm:prSet presAssocID="{C22ECF85-4ADF-457E-98C0-5F4C340B5DC5}" presName="ThreeNodes_3" presStyleLbl="node1" presStyleIdx="2" presStyleCnt="3" custScaleX="10485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9B3D45B-9FB7-450C-8B80-9E1A19E926AD}" type="pres">
      <dgm:prSet presAssocID="{C22ECF85-4ADF-457E-98C0-5F4C340B5DC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2CC7296-EE8D-4FF0-AE80-50D0755529FD}" type="pres">
      <dgm:prSet presAssocID="{C22ECF85-4ADF-457E-98C0-5F4C340B5DC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0DFC6BF-26F1-4E3C-A451-E707F0EF4E45}" type="pres">
      <dgm:prSet presAssocID="{C22ECF85-4ADF-457E-98C0-5F4C340B5DC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1035812-35F9-4EE6-99EC-2FFA62D0900E}" type="pres">
      <dgm:prSet presAssocID="{C22ECF85-4ADF-457E-98C0-5F4C340B5DC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32A94A4-5605-4C61-87EA-48D3451CFC41}" type="pres">
      <dgm:prSet presAssocID="{C22ECF85-4ADF-457E-98C0-5F4C340B5DC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B54DC89-D47F-48B1-B36F-7217BC1D7CDB}" type="presOf" srcId="{BCF8286F-BF3B-4238-9988-BCFD823C39EB}" destId="{D0DFC6BF-26F1-4E3C-A451-E707F0EF4E45}" srcOrd="1" destOrd="0" presId="urn:microsoft.com/office/officeart/2005/8/layout/vProcess5"/>
    <dgm:cxn modelId="{8A223B91-B588-4371-9B2E-F7F868C238A4}" srcId="{C22ECF85-4ADF-457E-98C0-5F4C340B5DC5}" destId="{9E45B699-1F0D-4F14-8FFF-4C568D92AAE2}" srcOrd="1" destOrd="0" parTransId="{DEE67FD4-5AD7-4723-AC32-D96FFAAC6930}" sibTransId="{8A2D010C-F191-4A2C-A081-7D084F713CA0}"/>
    <dgm:cxn modelId="{6A153E50-3112-4CBD-9F45-65DEFD18CEF7}" srcId="{C22ECF85-4ADF-457E-98C0-5F4C340B5DC5}" destId="{028F040B-A9F7-497A-B03A-EF224605A1AE}" srcOrd="2" destOrd="0" parTransId="{0C4788EC-E806-4EEB-9D94-E64CD8F89F8C}" sibTransId="{B0149474-544B-4B5E-827F-CB6E1410D9B3}"/>
    <dgm:cxn modelId="{849912ED-2A3E-4B75-82CD-9A50C14E3E22}" type="presOf" srcId="{C22ECF85-4ADF-457E-98C0-5F4C340B5DC5}" destId="{0F889D6E-1921-4D3F-AFAC-C77B2D27DB7C}" srcOrd="0" destOrd="0" presId="urn:microsoft.com/office/officeart/2005/8/layout/vProcess5"/>
    <dgm:cxn modelId="{27F4BF7B-24B1-460C-8900-73C7E3835687}" type="presOf" srcId="{BCF8286F-BF3B-4238-9988-BCFD823C39EB}" destId="{E91452B7-4240-43DE-AC22-655697A6D600}" srcOrd="0" destOrd="0" presId="urn:microsoft.com/office/officeart/2005/8/layout/vProcess5"/>
    <dgm:cxn modelId="{B5C34F4A-0702-4A7A-A92C-006F71150B78}" type="presOf" srcId="{028F040B-A9F7-497A-B03A-EF224605A1AE}" destId="{198BDC9D-AB93-4E7B-9E9F-0213A31F2013}" srcOrd="0" destOrd="0" presId="urn:microsoft.com/office/officeart/2005/8/layout/vProcess5"/>
    <dgm:cxn modelId="{D4B8CDBD-815E-439F-8233-28EDAF63EBBD}" srcId="{C22ECF85-4ADF-457E-98C0-5F4C340B5DC5}" destId="{BCF8286F-BF3B-4238-9988-BCFD823C39EB}" srcOrd="0" destOrd="0" parTransId="{A7D2FB15-2C4C-458E-86FC-CAB75B1F419F}" sibTransId="{BDD4CFA3-9CB0-443A-ABBC-A70D9570714D}"/>
    <dgm:cxn modelId="{389816FE-72D4-4E18-B5B2-9200FBB0AAAD}" type="presOf" srcId="{8A2D010C-F191-4A2C-A081-7D084F713CA0}" destId="{F2CC7296-EE8D-4FF0-AE80-50D0755529FD}" srcOrd="0" destOrd="0" presId="urn:microsoft.com/office/officeart/2005/8/layout/vProcess5"/>
    <dgm:cxn modelId="{52B2436D-A901-48FF-A6B4-9A9D3192AFF5}" type="presOf" srcId="{028F040B-A9F7-497A-B03A-EF224605A1AE}" destId="{332A94A4-5605-4C61-87EA-48D3451CFC41}" srcOrd="1" destOrd="0" presId="urn:microsoft.com/office/officeart/2005/8/layout/vProcess5"/>
    <dgm:cxn modelId="{78ECC765-0FA2-45B6-95FA-B4F44A5E118C}" type="presOf" srcId="{9E45B699-1F0D-4F14-8FFF-4C568D92AAE2}" destId="{3F1B75D8-3C35-45FC-8A99-5D620637C842}" srcOrd="0" destOrd="0" presId="urn:microsoft.com/office/officeart/2005/8/layout/vProcess5"/>
    <dgm:cxn modelId="{1E0ABE0B-DB2B-4975-AE98-9BB6D338FB82}" type="presOf" srcId="{BDD4CFA3-9CB0-443A-ABBC-A70D9570714D}" destId="{89B3D45B-9FB7-450C-8B80-9E1A19E926AD}" srcOrd="0" destOrd="0" presId="urn:microsoft.com/office/officeart/2005/8/layout/vProcess5"/>
    <dgm:cxn modelId="{228A2503-9045-471A-8573-72F9C1F6E7F2}" type="presOf" srcId="{9E45B699-1F0D-4F14-8FFF-4C568D92AAE2}" destId="{81035812-35F9-4EE6-99EC-2FFA62D0900E}" srcOrd="1" destOrd="0" presId="urn:microsoft.com/office/officeart/2005/8/layout/vProcess5"/>
    <dgm:cxn modelId="{4D900E8A-3BF5-44EF-9A8F-F6124465F4C4}" type="presParOf" srcId="{0F889D6E-1921-4D3F-AFAC-C77B2D27DB7C}" destId="{9816B5F2-4D4D-4DA0-BCEF-7A2D0E88D607}" srcOrd="0" destOrd="0" presId="urn:microsoft.com/office/officeart/2005/8/layout/vProcess5"/>
    <dgm:cxn modelId="{AE7938A5-5930-4A4C-9E1F-505AE06445D7}" type="presParOf" srcId="{0F889D6E-1921-4D3F-AFAC-C77B2D27DB7C}" destId="{E91452B7-4240-43DE-AC22-655697A6D600}" srcOrd="1" destOrd="0" presId="urn:microsoft.com/office/officeart/2005/8/layout/vProcess5"/>
    <dgm:cxn modelId="{2F8CA870-457B-4AC5-BA4B-BDBC2E44E906}" type="presParOf" srcId="{0F889D6E-1921-4D3F-AFAC-C77B2D27DB7C}" destId="{3F1B75D8-3C35-45FC-8A99-5D620637C842}" srcOrd="2" destOrd="0" presId="urn:microsoft.com/office/officeart/2005/8/layout/vProcess5"/>
    <dgm:cxn modelId="{6C729346-1AF9-46D9-8752-2D255263635C}" type="presParOf" srcId="{0F889D6E-1921-4D3F-AFAC-C77B2D27DB7C}" destId="{198BDC9D-AB93-4E7B-9E9F-0213A31F2013}" srcOrd="3" destOrd="0" presId="urn:microsoft.com/office/officeart/2005/8/layout/vProcess5"/>
    <dgm:cxn modelId="{95D4AD82-178A-4C0F-A70C-82603D7964F6}" type="presParOf" srcId="{0F889D6E-1921-4D3F-AFAC-C77B2D27DB7C}" destId="{89B3D45B-9FB7-450C-8B80-9E1A19E926AD}" srcOrd="4" destOrd="0" presId="urn:microsoft.com/office/officeart/2005/8/layout/vProcess5"/>
    <dgm:cxn modelId="{8532E499-85DD-437E-B04B-FD87466304D4}" type="presParOf" srcId="{0F889D6E-1921-4D3F-AFAC-C77B2D27DB7C}" destId="{F2CC7296-EE8D-4FF0-AE80-50D0755529FD}" srcOrd="5" destOrd="0" presId="urn:microsoft.com/office/officeart/2005/8/layout/vProcess5"/>
    <dgm:cxn modelId="{4B481788-B9D2-4720-8C7C-015834896E50}" type="presParOf" srcId="{0F889D6E-1921-4D3F-AFAC-C77B2D27DB7C}" destId="{D0DFC6BF-26F1-4E3C-A451-E707F0EF4E45}" srcOrd="6" destOrd="0" presId="urn:microsoft.com/office/officeart/2005/8/layout/vProcess5"/>
    <dgm:cxn modelId="{0601BBB7-35B8-4516-800B-C6B07C806198}" type="presParOf" srcId="{0F889D6E-1921-4D3F-AFAC-C77B2D27DB7C}" destId="{81035812-35F9-4EE6-99EC-2FFA62D0900E}" srcOrd="7" destOrd="0" presId="urn:microsoft.com/office/officeart/2005/8/layout/vProcess5"/>
    <dgm:cxn modelId="{39365141-D0FF-48CB-B80B-AD7175745FF7}" type="presParOf" srcId="{0F889D6E-1921-4D3F-AFAC-C77B2D27DB7C}" destId="{332A94A4-5605-4C61-87EA-48D3451CFC4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EF1BF-7307-4337-A7AD-D90D381FD829}" type="datetimeFigureOut">
              <a:rPr kumimoji="1" lang="ja-JP" altLang="en-US" smtClean="0"/>
              <a:t>2015/3/26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E1646-BD6E-42D1-A171-A990555F61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60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267C5-BEE5-4228-948C-6D3405C2E042}" type="datetimeFigureOut">
              <a:rPr kumimoji="1" lang="ja-JP" altLang="en-US" smtClean="0"/>
              <a:t>2015/3/26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BE151-205D-476D-BB61-4AC95A0A6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78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E151-205D-476D-BB61-4AC95A0A600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681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E151-205D-476D-BB61-4AC95A0A600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2944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E151-205D-476D-BB61-4AC95A0A600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55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E151-205D-476D-BB61-4AC95A0A600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851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氏名で検索すると同名が多数ヒットすることがあるので、スカイプ名での検索がオススメです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E151-205D-476D-BB61-4AC95A0A600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483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スカイプ名で検索しても、確認することをオススメします。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E151-205D-476D-BB61-4AC95A0A600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24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E151-205D-476D-BB61-4AC95A0A600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665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E151-205D-476D-BB61-4AC95A0A600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5527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E151-205D-476D-BB61-4AC95A0A600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037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アンドロイド版でのグループ通話は、まだ出来ません。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特別な方法をすれば可能ではございますが、オススメはしません。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最後の</a:t>
            </a:r>
            <a:r>
              <a:rPr kumimoji="1" lang="en-US" altLang="ja-JP" dirty="0" smtClean="0"/>
              <a:t>Q&amp;A</a:t>
            </a:r>
            <a:r>
              <a:rPr kumimoji="1" lang="ja-JP" altLang="en-US" dirty="0" smtClean="0"/>
              <a:t>で取り扱ってます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E151-205D-476D-BB61-4AC95A0A600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4230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E151-205D-476D-BB61-4AC95A0A600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695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E151-205D-476D-BB61-4AC95A0A600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700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E151-205D-476D-BB61-4AC95A0A600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86173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ビデオ通話するときは、ビデオ通話をオンにしてください。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相手側にカメラがないと、相手の映像は見えません。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E151-205D-476D-BB61-4AC95A0A600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583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E151-205D-476D-BB61-4AC95A0A6006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5013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写真の入れ方と</a:t>
            </a:r>
            <a:endParaRPr kumimoji="1" lang="en-US" altLang="ja-JP" dirty="0" smtClean="0"/>
          </a:p>
          <a:p>
            <a:r>
              <a:rPr kumimoji="1" lang="ja-JP" altLang="en-US" dirty="0" smtClean="0"/>
              <a:t>プロフィール追加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E151-205D-476D-BB61-4AC95A0A6006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8836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メッセージを入力する欄の左にあるアイコンで、写真などが送信できます。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最後の</a:t>
            </a:r>
            <a:r>
              <a:rPr kumimoji="1" lang="en-US" altLang="ja-JP" dirty="0" smtClean="0"/>
              <a:t>Q&amp;A</a:t>
            </a:r>
            <a:r>
              <a:rPr kumimoji="1" lang="ja-JP" altLang="en-US" dirty="0" smtClean="0"/>
              <a:t>で取り扱ってます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E151-205D-476D-BB61-4AC95A0A6006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7466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メッセージを入力する欄の左にあるアイコンで、写真などが送信できます。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最後の</a:t>
            </a:r>
            <a:r>
              <a:rPr kumimoji="1" lang="en-US" altLang="ja-JP" dirty="0" smtClean="0"/>
              <a:t>Q&amp;A</a:t>
            </a:r>
            <a:r>
              <a:rPr kumimoji="1" lang="ja-JP" altLang="en-US" dirty="0" smtClean="0"/>
              <a:t>で取り扱ってます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E151-205D-476D-BB61-4AC95A0A6006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7466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E151-205D-476D-BB61-4AC95A0A6006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2959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E151-205D-476D-BB61-4AC95A0A6006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4623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E151-205D-476D-BB61-4AC95A0A6006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777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図形に各章へのリンクを張っています。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質問時間などで利用してください。また、各スライド（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ページ目除く）左上に目次へのボタンがあります。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合せてご利用ください。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E151-205D-476D-BB61-4AC95A0A600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355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E151-205D-476D-BB61-4AC95A0A600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25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グーグルアカウント設定されているものとする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検索は英語でも日本語でも</a:t>
            </a:r>
            <a:r>
              <a:rPr kumimoji="1" lang="en-US" altLang="ja-JP" dirty="0" smtClean="0"/>
              <a:t>OK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E151-205D-476D-BB61-4AC95A0A600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7687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E151-205D-476D-BB61-4AC95A0A600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10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E151-205D-476D-BB61-4AC95A0A600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841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E151-205D-476D-BB61-4AC95A0A600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14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E151-205D-476D-BB61-4AC95A0A600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19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8D49-8EC2-421B-A937-692D9773F09D}" type="datetime1">
              <a:rPr kumimoji="1" lang="ja-JP" altLang="en-US" smtClean="0"/>
              <a:t>2015/3/26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552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AFCAD-B643-4235-ABF4-231709203C6E}" type="datetime1">
              <a:rPr kumimoji="1" lang="ja-JP" altLang="en-US" smtClean="0"/>
              <a:t>2015/3/26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019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518E-57A2-4D47-B089-3FFFE73559A2}" type="datetime1">
              <a:rPr kumimoji="1" lang="ja-JP" altLang="en-US" smtClean="0"/>
              <a:t>2015/3/26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02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A7BF-A017-449A-921C-2287F982241E}" type="datetime1">
              <a:rPr kumimoji="1" lang="ja-JP" altLang="en-US" smtClean="0"/>
              <a:t>2015/3/26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0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8B64-D9B4-4BC7-8608-888F956BD6B3}" type="datetime1">
              <a:rPr kumimoji="1" lang="ja-JP" altLang="en-US" smtClean="0"/>
              <a:t>2015/3/26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51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66D7-EB1C-4D65-9297-D37D1B2360A6}" type="datetime1">
              <a:rPr kumimoji="1" lang="ja-JP" altLang="en-US" smtClean="0"/>
              <a:t>2015/3/26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65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8AA7-84FD-4F04-B1E1-9015A21A12AA}" type="datetime1">
              <a:rPr kumimoji="1" lang="ja-JP" altLang="en-US" smtClean="0"/>
              <a:t>2015/3/26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509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F46F-2DC3-4BCF-A80A-8338B1C8BCBF}" type="datetime1">
              <a:rPr kumimoji="1" lang="ja-JP" altLang="en-US" smtClean="0"/>
              <a:t>2015/3/26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34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5FC5-D19A-4E20-8489-DFC02912CC99}" type="datetime1">
              <a:rPr kumimoji="1" lang="ja-JP" altLang="en-US" smtClean="0"/>
              <a:t>2015/3/26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31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6557-DC47-4C08-9D32-3738A7464031}" type="datetime1">
              <a:rPr kumimoji="1" lang="ja-JP" altLang="en-US" smtClean="0"/>
              <a:t>2015/3/26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24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C5E3-02BC-4B39-B054-C59FF6419693}" type="datetime1">
              <a:rPr kumimoji="1" lang="ja-JP" altLang="en-US" smtClean="0"/>
              <a:t>2015/3/26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81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F3169-E543-4A61-A7AC-B05C320CEAE5}" type="datetime1">
              <a:rPr kumimoji="1" lang="ja-JP" altLang="en-US" smtClean="0"/>
              <a:t>2015/3/26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 smtClean="0"/>
              <a:t>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390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10" Type="http://schemas.openxmlformats.org/officeDocument/2006/relationships/slide" Target="slide3.xml"/><Relationship Id="rId4" Type="http://schemas.openxmlformats.org/officeDocument/2006/relationships/image" Target="../media/image23.jp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Relationship Id="rId9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slide" Target="slide3.xml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slide" Target="slide3.xml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skype.com/ja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1129432" y="2036134"/>
            <a:ext cx="9933135" cy="1569660"/>
            <a:chOff x="391079" y="2046767"/>
            <a:chExt cx="9933135" cy="1569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79" y="2046767"/>
              <a:ext cx="1382233" cy="138223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1773312" y="2046767"/>
              <a:ext cx="8550902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ja-JP" sz="9600" b="1" spc="6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Skype</a:t>
              </a:r>
              <a:r>
                <a:rPr lang="ja-JP" altLang="en-US" sz="6600" b="1" spc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の</a:t>
              </a:r>
              <a:r>
                <a:rPr lang="ja-JP" altLang="en-US" sz="9600" b="1" spc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使</a:t>
              </a:r>
              <a:r>
                <a:rPr lang="ja-JP" altLang="en-US" sz="6600" b="1" spc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い</a:t>
              </a:r>
              <a:r>
                <a:rPr lang="ja-JP" altLang="en-US" sz="9600" b="1" spc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方</a:t>
              </a:r>
              <a:endParaRPr kumimoji="1" lang="ja-JP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3628803" y="4234800"/>
            <a:ext cx="4934394" cy="968449"/>
            <a:chOff x="3050658" y="4133149"/>
            <a:chExt cx="4934394" cy="968449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658" y="4133149"/>
              <a:ext cx="968449" cy="968449"/>
            </a:xfrm>
            <a:prstGeom prst="rect">
              <a:avLst/>
            </a:prstGeom>
            <a:effectLst/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3783420" y="4178268"/>
              <a:ext cx="4201632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ja-JP" sz="5400" spc="600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Android</a:t>
              </a:r>
              <a:r>
                <a:rPr lang="ja-JP" altLang="en-US" sz="5400" spc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版</a:t>
              </a: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3902927" y="2036134"/>
            <a:ext cx="2587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spc="300" dirty="0" smtClean="0"/>
              <a:t>ス 　カ　 イ　 プ</a:t>
            </a:r>
            <a:endParaRPr kumimoji="1" lang="ja-JP" altLang="en-US" sz="2000" spc="3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48127" y="4079349"/>
            <a:ext cx="2200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spc="300" dirty="0" smtClean="0"/>
              <a:t>ア ン ド ロ イ ド</a:t>
            </a:r>
            <a:endParaRPr kumimoji="1" lang="ja-JP" altLang="en-US" sz="1600" spc="300" dirty="0"/>
          </a:p>
        </p:txBody>
      </p:sp>
    </p:spTree>
    <p:extLst>
      <p:ext uri="{BB962C8B-B14F-4D97-AF65-F5344CB8AC3E}">
        <p14:creationId xmlns:p14="http://schemas.microsoft.com/office/powerpoint/2010/main" val="41945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8000" y="414000"/>
            <a:ext cx="1067846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5400" b="1" spc="600" dirty="0">
                <a:solidFill>
                  <a:schemeClr val="accent6"/>
                </a:solidFill>
              </a:rPr>
              <a:t>アカウントの作成･登録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80000" y="1537200"/>
            <a:ext cx="4422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④アカウント情報登録</a:t>
            </a:r>
            <a:endParaRPr lang="en-US" altLang="ja-JP" sz="3200" dirty="0"/>
          </a:p>
        </p:txBody>
      </p:sp>
      <p:pic>
        <p:nvPicPr>
          <p:cNvPr id="11" name="図 10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" y="2198451"/>
            <a:ext cx="4320000" cy="410154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5502626" y="2313463"/>
            <a:ext cx="63748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ja-JP" altLang="en-US" sz="3200" dirty="0" smtClean="0">
                <a:solidFill>
                  <a:schemeClr val="accent2"/>
                </a:solidFill>
              </a:rPr>
              <a:t>氏名</a:t>
            </a:r>
            <a:r>
              <a:rPr lang="ja-JP" altLang="en-US" sz="3200" dirty="0">
                <a:solidFill>
                  <a:schemeClr val="accent2"/>
                </a:solidFill>
              </a:rPr>
              <a:t> </a:t>
            </a:r>
            <a:r>
              <a:rPr lang="ja-JP" altLang="en-US" sz="2400" dirty="0"/>
              <a:t>（</a:t>
            </a:r>
            <a:r>
              <a:rPr kumimoji="1" lang="ja-JP" altLang="en-US" sz="2400" dirty="0" smtClean="0"/>
              <a:t>ニックネームでも</a:t>
            </a:r>
            <a:r>
              <a:rPr kumimoji="1" lang="en-US" altLang="ja-JP" sz="2400" dirty="0" smtClean="0"/>
              <a:t>OK</a:t>
            </a:r>
            <a:r>
              <a:rPr lang="ja-JP" altLang="en-US" sz="2400" dirty="0"/>
              <a:t> ）</a:t>
            </a:r>
            <a:endParaRPr lang="en-US" altLang="ja-JP" sz="240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3200" dirty="0" smtClean="0">
                <a:solidFill>
                  <a:schemeClr val="accent2"/>
                </a:solidFill>
              </a:rPr>
              <a:t>Skype</a:t>
            </a:r>
            <a:r>
              <a:rPr lang="ja-JP" altLang="en-US" sz="3200" dirty="0" smtClean="0">
                <a:solidFill>
                  <a:schemeClr val="accent2"/>
                </a:solidFill>
              </a:rPr>
              <a:t>名 </a:t>
            </a:r>
            <a:r>
              <a:rPr lang="ja-JP" altLang="en-US" sz="2400" dirty="0"/>
              <a:t>（</a:t>
            </a:r>
            <a:r>
              <a:rPr lang="ja-JP" altLang="en-US" sz="2400" dirty="0" smtClean="0"/>
              <a:t>半角</a:t>
            </a:r>
            <a:r>
              <a:rPr lang="ja-JP" altLang="en-US" sz="2400" dirty="0"/>
              <a:t>の英字か数字</a:t>
            </a:r>
            <a:r>
              <a:rPr lang="ja-JP" altLang="en-US" sz="2400" dirty="0" smtClean="0"/>
              <a:t>のみ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ja-JP" altLang="en-US" sz="3200" dirty="0" smtClean="0">
                <a:solidFill>
                  <a:schemeClr val="accent2"/>
                </a:solidFill>
              </a:rPr>
              <a:t>パスワード</a:t>
            </a:r>
            <a:r>
              <a:rPr lang="en-US" altLang="ja-JP" sz="3200" dirty="0" smtClean="0">
                <a:solidFill>
                  <a:schemeClr val="accent2"/>
                </a:solidFill>
              </a:rPr>
              <a:t/>
            </a:r>
            <a:br>
              <a:rPr lang="en-US" altLang="ja-JP" sz="3200" dirty="0" smtClean="0">
                <a:solidFill>
                  <a:schemeClr val="accent2"/>
                </a:solidFill>
              </a:rPr>
            </a:br>
            <a:r>
              <a:rPr lang="ja-JP" altLang="en-US" sz="2400" dirty="0" smtClean="0"/>
              <a:t>（</a:t>
            </a:r>
            <a:r>
              <a:rPr lang="en-US" altLang="ja-JP" sz="2400" smtClean="0"/>
              <a:t>6~20</a:t>
            </a:r>
            <a:r>
              <a:rPr lang="ja-JP" altLang="en-US" sz="2400" smtClean="0"/>
              <a:t>文字</a:t>
            </a:r>
            <a:r>
              <a:rPr lang="en-US" altLang="ja-JP" sz="2400" dirty="0"/>
              <a:t>/</a:t>
            </a:r>
            <a:r>
              <a:rPr lang="ja-JP" altLang="en-US" sz="2400" dirty="0" smtClean="0"/>
              <a:t>英字と</a:t>
            </a:r>
            <a:r>
              <a:rPr lang="ja-JP" altLang="en-US" sz="2400" dirty="0"/>
              <a:t>数字を組み合わせて）</a:t>
            </a:r>
            <a:endParaRPr lang="en-US" altLang="ja-JP" sz="240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ja-JP" altLang="en-US" sz="3200" dirty="0" smtClean="0">
                <a:solidFill>
                  <a:schemeClr val="accent2"/>
                </a:solidFill>
              </a:rPr>
              <a:t>パスワードの再入力</a:t>
            </a:r>
            <a:endParaRPr kumimoji="1" lang="en-US" altLang="ja-JP" sz="3200" dirty="0" smtClean="0">
              <a:solidFill>
                <a:schemeClr val="accent2"/>
              </a:solidFill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ja-JP" altLang="en-US" sz="3200" dirty="0" smtClean="0">
                <a:solidFill>
                  <a:schemeClr val="accent2"/>
                </a:solidFill>
              </a:rPr>
              <a:t>メールアドレス</a:t>
            </a:r>
            <a:endParaRPr kumimoji="1" lang="ja-JP" altLang="en-US" sz="3200" dirty="0">
              <a:solidFill>
                <a:schemeClr val="accent2"/>
              </a:solidFill>
            </a:endParaRPr>
          </a:p>
        </p:txBody>
      </p:sp>
      <p:sp>
        <p:nvSpPr>
          <p:cNvPr id="7" name="動作設定ボタン: ユーザー設定 6">
            <a:hlinkClick r:id="rId4" action="ppaction://hlinksldjump" highlightClick="1"/>
          </p:cNvPr>
          <p:cNvSpPr/>
          <p:nvPr/>
        </p:nvSpPr>
        <p:spPr>
          <a:xfrm>
            <a:off x="11160000" y="-4045"/>
            <a:ext cx="1032000" cy="993422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931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8000" y="414000"/>
            <a:ext cx="1067846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5400" b="1" spc="600" dirty="0">
                <a:solidFill>
                  <a:schemeClr val="accent6"/>
                </a:solidFill>
              </a:rPr>
              <a:t>アカウントの</a:t>
            </a:r>
            <a:r>
              <a:rPr lang="ja-JP" altLang="en-US" sz="5400" b="1" spc="600" dirty="0" smtClean="0">
                <a:solidFill>
                  <a:schemeClr val="accent6"/>
                </a:solidFill>
              </a:rPr>
              <a:t>作成</a:t>
            </a:r>
            <a:r>
              <a:rPr lang="ja-JP" altLang="en-US" sz="5400" b="1" spc="600" dirty="0">
                <a:solidFill>
                  <a:schemeClr val="accent6"/>
                </a:solidFill>
              </a:rPr>
              <a:t>･</a:t>
            </a:r>
            <a:r>
              <a:rPr lang="ja-JP" altLang="en-US" sz="5400" b="1" spc="600" dirty="0" smtClean="0">
                <a:solidFill>
                  <a:schemeClr val="accent6"/>
                </a:solidFill>
              </a:rPr>
              <a:t>登録</a:t>
            </a:r>
            <a:endParaRPr lang="ja-JP" altLang="en-US" sz="5400" b="1" spc="600" dirty="0">
              <a:solidFill>
                <a:schemeClr val="accent6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49847" y="1537200"/>
            <a:ext cx="499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⑤画面下の</a:t>
            </a:r>
            <a:r>
              <a:rPr lang="ja-JP" altLang="en-US" sz="3200" dirty="0"/>
              <a:t>　</a:t>
            </a:r>
            <a:r>
              <a:rPr lang="ja-JP" altLang="en-US" sz="3200" dirty="0" smtClean="0"/>
              <a:t>　 をタップ</a:t>
            </a:r>
            <a:endParaRPr lang="en-US" altLang="ja-JP" sz="3200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1080000" y="2698730"/>
            <a:ext cx="3608820" cy="3009472"/>
            <a:chOff x="1077000" y="2698730"/>
            <a:chExt cx="4320000" cy="3602540"/>
          </a:xfrm>
        </p:grpSpPr>
        <p:pic>
          <p:nvPicPr>
            <p:cNvPr id="4" name="図 3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7000" y="2700000"/>
              <a:ext cx="4320000" cy="360000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8" name="フレーム 7"/>
            <p:cNvSpPr/>
            <p:nvPr/>
          </p:nvSpPr>
          <p:spPr>
            <a:xfrm>
              <a:off x="2499360" y="5067300"/>
              <a:ext cx="1478280" cy="1043940"/>
            </a:xfrm>
            <a:prstGeom prst="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3974640" y="5064760"/>
              <a:ext cx="1422360" cy="123651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080000" y="5052998"/>
              <a:ext cx="1416360" cy="123397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077000" y="2698730"/>
              <a:ext cx="4320000" cy="236603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496360" y="6111240"/>
              <a:ext cx="1484280" cy="18876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371" y="2698730"/>
            <a:ext cx="6423263" cy="356961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6838281" y="1537200"/>
            <a:ext cx="4759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/>
            </a:lvl1pPr>
          </a:lstStyle>
          <a:p>
            <a:r>
              <a:rPr lang="ja-JP" altLang="en-US" sz="3200" dirty="0" smtClean="0"/>
              <a:t>⑥</a:t>
            </a:r>
            <a:r>
              <a:rPr lang="en-US" altLang="ja-JP" sz="3200" dirty="0" smtClean="0"/>
              <a:t>Skype</a:t>
            </a:r>
            <a:r>
              <a:rPr lang="ja-JP" altLang="en-US" sz="3200" dirty="0" smtClean="0"/>
              <a:t>のトップ画面が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　表示されます</a:t>
            </a:r>
            <a:endParaRPr lang="en-US" altLang="ja-JP" sz="3200" dirty="0"/>
          </a:p>
        </p:txBody>
      </p:sp>
      <p:sp>
        <p:nvSpPr>
          <p:cNvPr id="16" name="動作設定ボタン: ユーザー設定 15">
            <a:hlinkClick r:id="rId5" action="ppaction://hlinksldjump" highlightClick="1"/>
          </p:cNvPr>
          <p:cNvSpPr/>
          <p:nvPr/>
        </p:nvSpPr>
        <p:spPr>
          <a:xfrm>
            <a:off x="11160000" y="-4045"/>
            <a:ext cx="1032000" cy="993422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627" t="72642" r="42627" b="13573"/>
          <a:stretch/>
        </p:blipFill>
        <p:spPr>
          <a:xfrm>
            <a:off x="3104557" y="1496560"/>
            <a:ext cx="661979" cy="584775"/>
          </a:xfrm>
          <a:prstGeom prst="ellipse">
            <a:avLst/>
          </a:prstGeom>
          <a:ln>
            <a:solidFill>
              <a:schemeClr val="accent2"/>
            </a:solidFill>
          </a:ln>
        </p:spPr>
      </p:pic>
      <p:sp>
        <p:nvSpPr>
          <p:cNvPr id="24" name="テキスト ボックス 23"/>
          <p:cNvSpPr txBox="1"/>
          <p:nvPr/>
        </p:nvSpPr>
        <p:spPr>
          <a:xfrm>
            <a:off x="7964755" y="5683565"/>
            <a:ext cx="396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/>
            </a:lvl1pPr>
          </a:lstStyle>
          <a:p>
            <a:r>
              <a:rPr lang="en-US" altLang="ja-JP" sz="3200" b="1" dirty="0" smtClean="0">
                <a:solidFill>
                  <a:srgbClr val="FF0000"/>
                </a:solidFill>
                <a:latin typeface="+mj-ea"/>
                <a:ea typeface="+mj-ea"/>
              </a:rPr>
              <a:t>Skype</a:t>
            </a:r>
            <a:r>
              <a:rPr lang="ja-JP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のトップ画面</a:t>
            </a:r>
            <a:endParaRPr lang="en-US" altLang="ja-JP" sz="3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0155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842594" y="2321004"/>
            <a:ext cx="250680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schemeClr val="accent1"/>
                </a:solidFill>
              </a:rPr>
              <a:t>第</a:t>
            </a:r>
            <a:r>
              <a:rPr lang="ja-JP" altLang="en-US" sz="6600" b="1" dirty="0" smtClean="0">
                <a:solidFill>
                  <a:schemeClr val="accent1"/>
                </a:solidFill>
              </a:rPr>
              <a:t>２</a:t>
            </a:r>
            <a:r>
              <a:rPr lang="ja-JP" altLang="en-US" sz="5400" b="1" dirty="0" smtClean="0">
                <a:solidFill>
                  <a:schemeClr val="accent1"/>
                </a:solidFill>
              </a:rPr>
              <a:t>章</a:t>
            </a:r>
            <a:endParaRPr kumimoji="1" lang="ja-JP" altLang="en-US" sz="5400" b="1" dirty="0">
              <a:solidFill>
                <a:schemeClr val="accent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11951" y="3429000"/>
            <a:ext cx="796809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8000" b="1" spc="600" dirty="0" smtClean="0">
                <a:solidFill>
                  <a:schemeClr val="accent6"/>
                </a:solidFill>
              </a:rPr>
              <a:t>連絡先</a:t>
            </a:r>
            <a:r>
              <a:rPr lang="ja-JP" altLang="en-US" sz="5400" b="1" spc="600" dirty="0" smtClean="0">
                <a:solidFill>
                  <a:schemeClr val="accent6"/>
                </a:solidFill>
              </a:rPr>
              <a:t>の</a:t>
            </a:r>
            <a:r>
              <a:rPr lang="ja-JP" altLang="en-US" sz="8000" b="1" spc="600" dirty="0" smtClean="0">
                <a:solidFill>
                  <a:schemeClr val="accent6"/>
                </a:solidFill>
              </a:rPr>
              <a:t>追加</a:t>
            </a:r>
            <a:endParaRPr lang="ja-JP" altLang="en-US" sz="8000" b="1" spc="600" dirty="0">
              <a:solidFill>
                <a:schemeClr val="accent6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C7AF-695B-4A18-B9BF-A7552E39BF6C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5" name="動作設定ボタン: ユーザー設定 4">
            <a:hlinkClick r:id="rId2" action="ppaction://hlinksldjump" highlightClick="1"/>
          </p:cNvPr>
          <p:cNvSpPr/>
          <p:nvPr/>
        </p:nvSpPr>
        <p:spPr>
          <a:xfrm>
            <a:off x="11160000" y="-4045"/>
            <a:ext cx="1032000" cy="993422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8000" y="414000"/>
            <a:ext cx="1067846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5400" b="1" spc="600" dirty="0">
                <a:solidFill>
                  <a:schemeClr val="accent6"/>
                </a:solidFill>
              </a:rPr>
              <a:t>アイコン</a:t>
            </a:r>
            <a:r>
              <a:rPr kumimoji="1" lang="ja-JP" altLang="en-US" sz="5400" b="1" spc="600" dirty="0" smtClean="0">
                <a:solidFill>
                  <a:schemeClr val="accent6"/>
                </a:solidFill>
              </a:rPr>
              <a:t>説明</a:t>
            </a:r>
            <a:endParaRPr kumimoji="1" lang="ja-JP" altLang="en-US" sz="5400" b="1" spc="600" dirty="0">
              <a:solidFill>
                <a:schemeClr val="accent6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13</a:t>
            </a:fld>
            <a:endParaRPr kumimoji="1" lang="ja-JP" altLang="en-US"/>
          </a:p>
        </p:txBody>
      </p:sp>
      <p:grpSp>
        <p:nvGrpSpPr>
          <p:cNvPr id="31" name="グループ化 30"/>
          <p:cNvGrpSpPr/>
          <p:nvPr/>
        </p:nvGrpSpPr>
        <p:grpSpPr>
          <a:xfrm>
            <a:off x="1080000" y="1611892"/>
            <a:ext cx="5040469" cy="4439013"/>
            <a:chOff x="1080000" y="1882800"/>
            <a:chExt cx="4885266" cy="4439013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1114101" y="5241813"/>
              <a:ext cx="4689105" cy="1080000"/>
              <a:chOff x="1114101" y="1846492"/>
              <a:chExt cx="4689105" cy="1080000"/>
            </a:xfrm>
          </p:grpSpPr>
          <p:pic>
            <p:nvPicPr>
              <p:cNvPr id="24" name="図 23"/>
              <p:cNvPicPr>
                <a:picLocks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1754"/>
              <a:stretch/>
            </p:blipFill>
            <p:spPr>
              <a:xfrm>
                <a:off x="1114101" y="1846492"/>
                <a:ext cx="1046745" cy="1080000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</p:pic>
          <p:sp>
            <p:nvSpPr>
              <p:cNvPr id="25" name="テキスト ボックス 24"/>
              <p:cNvSpPr txBox="1"/>
              <p:nvPr/>
            </p:nvSpPr>
            <p:spPr>
              <a:xfrm>
                <a:off x="2160846" y="2094104"/>
                <a:ext cx="3642360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ja-JP" altLang="en-US" sz="3200" dirty="0" smtClean="0"/>
                  <a:t>･･･ユーザー検索</a:t>
                </a:r>
                <a:endParaRPr kumimoji="1" lang="ja-JP" altLang="en-US" sz="3200" dirty="0"/>
              </a:p>
            </p:txBody>
          </p:sp>
        </p:grpSp>
        <p:grpSp>
          <p:nvGrpSpPr>
            <p:cNvPr id="28" name="グループ化 27"/>
            <p:cNvGrpSpPr/>
            <p:nvPr/>
          </p:nvGrpSpPr>
          <p:grpSpPr>
            <a:xfrm>
              <a:off x="1080000" y="1882800"/>
              <a:ext cx="4716779" cy="1327612"/>
              <a:chOff x="1080000" y="3429000"/>
              <a:chExt cx="4716779" cy="1327612"/>
            </a:xfrm>
          </p:grpSpPr>
          <p:pic>
            <p:nvPicPr>
              <p:cNvPr id="21" name="図 20"/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0000" y="3429000"/>
                <a:ext cx="1046745" cy="1080000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</p:pic>
          <p:sp>
            <p:nvSpPr>
              <p:cNvPr id="27" name="テキスト ボックス 26"/>
              <p:cNvSpPr txBox="1"/>
              <p:nvPr/>
            </p:nvSpPr>
            <p:spPr>
              <a:xfrm>
                <a:off x="2148840" y="3679394"/>
                <a:ext cx="3647939" cy="107721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ja-JP" altLang="en-US" sz="3200" dirty="0" smtClean="0"/>
                  <a:t>･･･電話番号入力</a:t>
                </a:r>
                <a:r>
                  <a:rPr kumimoji="1" lang="en-US" altLang="ja-JP" sz="3200" dirty="0" smtClean="0"/>
                  <a:t/>
                </a:r>
                <a:br>
                  <a:rPr kumimoji="1" lang="en-US" altLang="ja-JP" sz="3200" dirty="0" smtClean="0"/>
                </a:br>
                <a:r>
                  <a:rPr kumimoji="1" lang="ja-JP" altLang="en-US" sz="3200" dirty="0" smtClean="0"/>
                  <a:t>　  </a:t>
                </a:r>
                <a:r>
                  <a:rPr lang="en-US" altLang="ja-JP" sz="3200" dirty="0" smtClean="0"/>
                  <a:t>(</a:t>
                </a:r>
                <a:r>
                  <a:rPr lang="ja-JP" altLang="en-US" sz="3200" dirty="0" smtClean="0"/>
                  <a:t>有料</a:t>
                </a:r>
                <a:r>
                  <a:rPr lang="en-US" altLang="ja-JP" sz="3200" dirty="0" smtClean="0"/>
                  <a:t>)</a:t>
                </a:r>
                <a:endParaRPr kumimoji="1" lang="ja-JP" altLang="en-US" sz="3200" dirty="0"/>
              </a:p>
            </p:txBody>
          </p:sp>
        </p:grpSp>
        <p:grpSp>
          <p:nvGrpSpPr>
            <p:cNvPr id="30" name="グループ化 29"/>
            <p:cNvGrpSpPr/>
            <p:nvPr/>
          </p:nvGrpSpPr>
          <p:grpSpPr>
            <a:xfrm>
              <a:off x="1080000" y="3562306"/>
              <a:ext cx="4885266" cy="1080000"/>
              <a:chOff x="1080000" y="5085996"/>
              <a:chExt cx="4885266" cy="1080000"/>
            </a:xfrm>
          </p:grpSpPr>
          <p:pic>
            <p:nvPicPr>
              <p:cNvPr id="22" name="図 21"/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0000" y="5085996"/>
                <a:ext cx="1046745" cy="1080000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</p:pic>
          <p:sp>
            <p:nvSpPr>
              <p:cNvPr id="29" name="テキスト ボックス 28"/>
              <p:cNvSpPr txBox="1"/>
              <p:nvPr/>
            </p:nvSpPr>
            <p:spPr>
              <a:xfrm>
                <a:off x="2160846" y="5333608"/>
                <a:ext cx="3804420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ja-JP" altLang="en-US" sz="3200" dirty="0" smtClean="0"/>
                  <a:t>･･･メッセージ送信</a:t>
                </a:r>
                <a:endParaRPr kumimoji="1" lang="ja-JP" altLang="en-US" sz="3200" dirty="0"/>
              </a:p>
            </p:txBody>
          </p:sp>
        </p:grpSp>
      </p:grpSp>
      <p:grpSp>
        <p:nvGrpSpPr>
          <p:cNvPr id="44" name="グループ化 43"/>
          <p:cNvGrpSpPr/>
          <p:nvPr/>
        </p:nvGrpSpPr>
        <p:grpSpPr>
          <a:xfrm>
            <a:off x="6480000" y="1612800"/>
            <a:ext cx="5497050" cy="4438105"/>
            <a:chOff x="6313950" y="1703451"/>
            <a:chExt cx="5497050" cy="4438105"/>
          </a:xfrm>
        </p:grpSpPr>
        <p:grpSp>
          <p:nvGrpSpPr>
            <p:cNvPr id="43" name="グループ化 42"/>
            <p:cNvGrpSpPr/>
            <p:nvPr/>
          </p:nvGrpSpPr>
          <p:grpSpPr>
            <a:xfrm>
              <a:off x="6313950" y="1703451"/>
              <a:ext cx="5199639" cy="4438105"/>
              <a:chOff x="6313950" y="1643841"/>
              <a:chExt cx="5199639" cy="4438105"/>
            </a:xfrm>
          </p:grpSpPr>
          <p:grpSp>
            <p:nvGrpSpPr>
              <p:cNvPr id="33" name="グループ化 32"/>
              <p:cNvGrpSpPr/>
              <p:nvPr/>
            </p:nvGrpSpPr>
            <p:grpSpPr>
              <a:xfrm>
                <a:off x="6313950" y="1643841"/>
                <a:ext cx="5199639" cy="1080000"/>
                <a:chOff x="6626250" y="1980247"/>
                <a:chExt cx="5199639" cy="1080000"/>
              </a:xfrm>
            </p:grpSpPr>
            <p:pic>
              <p:nvPicPr>
                <p:cNvPr id="23" name="図 22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26250" y="1980247"/>
                  <a:ext cx="1080000" cy="1080000"/>
                </a:xfrm>
                <a:prstGeom prst="rect">
                  <a:avLst/>
                </a:prstGeom>
                <a:ln>
                  <a:solidFill>
                    <a:schemeClr val="accent2"/>
                  </a:solidFill>
                </a:ln>
              </p:spPr>
            </p:pic>
            <p:sp>
              <p:nvSpPr>
                <p:cNvPr id="32" name="テキスト ボックス 31"/>
                <p:cNvSpPr txBox="1"/>
                <p:nvPr/>
              </p:nvSpPr>
              <p:spPr>
                <a:xfrm>
                  <a:off x="7721529" y="2224095"/>
                  <a:ext cx="4104360" cy="58477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kumimoji="1" lang="ja-JP" altLang="en-US" sz="3200" dirty="0" smtClean="0"/>
                    <a:t>･･･プロフィール設定</a:t>
                  </a:r>
                  <a:endParaRPr kumimoji="1" lang="ja-JP" altLang="en-US" sz="3200" dirty="0"/>
                </a:p>
              </p:txBody>
            </p:sp>
          </p:grpSp>
          <p:grpSp>
            <p:nvGrpSpPr>
              <p:cNvPr id="35" name="グループ化 34"/>
              <p:cNvGrpSpPr/>
              <p:nvPr/>
            </p:nvGrpSpPr>
            <p:grpSpPr>
              <a:xfrm>
                <a:off x="6320769" y="2879894"/>
                <a:ext cx="3910720" cy="1080000"/>
                <a:chOff x="6325449" y="3605614"/>
                <a:chExt cx="3910720" cy="1080000"/>
              </a:xfrm>
            </p:grpSpPr>
            <p:pic>
              <p:nvPicPr>
                <p:cNvPr id="20" name="図 19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25449" y="3605614"/>
                  <a:ext cx="1080000" cy="1080000"/>
                </a:xfrm>
                <a:prstGeom prst="rect">
                  <a:avLst/>
                </a:prstGeom>
                <a:ln>
                  <a:solidFill>
                    <a:schemeClr val="accent2"/>
                  </a:solidFill>
                </a:ln>
              </p:spPr>
            </p:pic>
            <p:sp>
              <p:nvSpPr>
                <p:cNvPr id="34" name="テキスト ボックス 33"/>
                <p:cNvSpPr txBox="1"/>
                <p:nvPr/>
              </p:nvSpPr>
              <p:spPr>
                <a:xfrm>
                  <a:off x="7396641" y="3853226"/>
                  <a:ext cx="2839528" cy="58477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kumimoji="1" lang="ja-JP" altLang="en-US" sz="3200" dirty="0" smtClean="0"/>
                    <a:t>･･･</a:t>
                  </a:r>
                  <a:r>
                    <a:rPr lang="en-US" altLang="ja-JP" sz="3200" dirty="0" smtClean="0"/>
                    <a:t>Skype</a:t>
                  </a:r>
                  <a:r>
                    <a:rPr kumimoji="1" lang="ja-JP" altLang="en-US" sz="3200" dirty="0" smtClean="0"/>
                    <a:t>設定</a:t>
                  </a:r>
                  <a:endParaRPr kumimoji="1" lang="ja-JP" altLang="en-US" sz="3200" dirty="0"/>
                </a:p>
              </p:txBody>
            </p:sp>
          </p:grpSp>
          <p:pic>
            <p:nvPicPr>
              <p:cNvPr id="39" name="図 3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13950" y="5181946"/>
                <a:ext cx="2587500" cy="900000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</p:pic>
          <p:pic>
            <p:nvPicPr>
              <p:cNvPr id="40" name="図 39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313950" y="4123246"/>
                <a:ext cx="1935481" cy="900000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</p:pic>
        </p:grpSp>
        <p:sp>
          <p:nvSpPr>
            <p:cNvPr id="41" name="テキスト ボックス 40"/>
            <p:cNvSpPr txBox="1"/>
            <p:nvPr/>
          </p:nvSpPr>
          <p:spPr>
            <a:xfrm>
              <a:off x="8249431" y="4335802"/>
              <a:ext cx="176490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ja-JP" altLang="en-US" sz="3200" dirty="0" smtClean="0"/>
                <a:t>･･･</a:t>
              </a:r>
              <a:r>
                <a:rPr lang="ja-JP" altLang="en-US" sz="3200" dirty="0"/>
                <a:t>ログ</a:t>
              </a:r>
              <a:endParaRPr kumimoji="1" lang="ja-JP" altLang="en-US" sz="32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8901450" y="5399168"/>
              <a:ext cx="290955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ja-JP" altLang="en-US" sz="3200" dirty="0" smtClean="0"/>
                <a:t>･･･アドレス帳</a:t>
              </a:r>
              <a:endParaRPr kumimoji="1" lang="ja-JP" altLang="en-US" sz="3200" dirty="0"/>
            </a:p>
          </p:txBody>
        </p:sp>
      </p:grpSp>
      <p:sp>
        <p:nvSpPr>
          <p:cNvPr id="36" name="動作設定ボタン: ユーザー設定 35">
            <a:hlinkClick r:id="rId10" action="ppaction://hlinksldjump" highlightClick="1"/>
          </p:cNvPr>
          <p:cNvSpPr/>
          <p:nvPr/>
        </p:nvSpPr>
        <p:spPr>
          <a:xfrm>
            <a:off x="11160000" y="-4045"/>
            <a:ext cx="1032000" cy="993422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435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8000" y="414000"/>
            <a:ext cx="1067846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5400" b="1" spc="600" dirty="0">
                <a:solidFill>
                  <a:schemeClr val="accent6"/>
                </a:solidFill>
              </a:rPr>
              <a:t>連絡先の追加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80000" y="1537200"/>
            <a:ext cx="5229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①ユーザー検索をタップし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　</a:t>
            </a:r>
            <a:r>
              <a:rPr lang="en-US" altLang="ja-JP" sz="3200" dirty="0" smtClean="0"/>
              <a:t>[</a:t>
            </a:r>
            <a:r>
              <a:rPr lang="ja-JP" altLang="en-US" sz="3200" b="1" dirty="0" smtClean="0"/>
              <a:t>参加者を追加</a:t>
            </a:r>
            <a:r>
              <a:rPr lang="en-US" altLang="ja-JP" sz="3200" dirty="0" smtClean="0"/>
              <a:t>]</a:t>
            </a:r>
            <a:r>
              <a:rPr lang="ja-JP" altLang="en-US" sz="3200" dirty="0" smtClean="0"/>
              <a:t>をタップ</a:t>
            </a:r>
            <a:endParaRPr lang="en-US" altLang="ja-JP" sz="3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38281" y="1537200"/>
            <a:ext cx="3555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/>
            </a:lvl1pPr>
          </a:lstStyle>
          <a:p>
            <a:r>
              <a:rPr lang="ja-JP" altLang="en-US" sz="3200" dirty="0" smtClean="0"/>
              <a:t>②検索をして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　知り合いを探す</a:t>
            </a:r>
            <a:endParaRPr lang="en-US" altLang="ja-JP" sz="32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1080000" y="2699998"/>
            <a:ext cx="4320000" cy="3600002"/>
            <a:chOff x="1080000" y="2699998"/>
            <a:chExt cx="4320000" cy="3600002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0000" y="2700000"/>
              <a:ext cx="4320000" cy="360000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17" name="フレーム 16"/>
            <p:cNvSpPr/>
            <p:nvPr/>
          </p:nvSpPr>
          <p:spPr>
            <a:xfrm>
              <a:off x="1791180" y="3181390"/>
              <a:ext cx="3055140" cy="1664930"/>
            </a:xfrm>
            <a:prstGeom prst="frame">
              <a:avLst>
                <a:gd name="adj1" fmla="val 609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1080000" y="2700000"/>
              <a:ext cx="711180" cy="3600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4846320" y="2699998"/>
              <a:ext cx="553680" cy="359539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791180" y="4846320"/>
              <a:ext cx="3055140" cy="144907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1791180" y="2700001"/>
              <a:ext cx="3055140" cy="47678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2" name="図 2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281" y="2700000"/>
            <a:ext cx="4320000" cy="3600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4" name="動作設定ボタン: ユーザー設定 13">
            <a:hlinkClick r:id="rId5" action="ppaction://hlinksldjump" highlightClick="1"/>
          </p:cNvPr>
          <p:cNvSpPr/>
          <p:nvPr/>
        </p:nvSpPr>
        <p:spPr>
          <a:xfrm>
            <a:off x="11160000" y="-4045"/>
            <a:ext cx="1032000" cy="993422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1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8000" y="414000"/>
            <a:ext cx="1067846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5400" b="1" spc="600" dirty="0">
                <a:solidFill>
                  <a:schemeClr val="accent6"/>
                </a:solidFill>
              </a:rPr>
              <a:t>連絡先の追加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80000" y="1537200"/>
            <a:ext cx="5229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③追加したいユーザーを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　タップ</a:t>
            </a:r>
            <a:endParaRPr lang="en-US" altLang="ja-JP" sz="3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38281" y="1537200"/>
            <a:ext cx="4302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/>
            </a:lvl1pPr>
          </a:lstStyle>
          <a:p>
            <a:r>
              <a:rPr lang="ja-JP" altLang="en-US" sz="3200" dirty="0" smtClean="0"/>
              <a:t>④プロフィールを開き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　本人か確認する</a:t>
            </a:r>
            <a:endParaRPr lang="en-US" altLang="ja-JP" sz="32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080000" y="2700000"/>
            <a:ext cx="4320000" cy="3600000"/>
            <a:chOff x="1080000" y="2700000"/>
            <a:chExt cx="4320000" cy="3600000"/>
          </a:xfrm>
        </p:grpSpPr>
        <p:pic>
          <p:nvPicPr>
            <p:cNvPr id="4" name="図 3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0000" y="2700000"/>
              <a:ext cx="4320000" cy="360000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1792224" y="3155198"/>
              <a:ext cx="19994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2800" dirty="0" smtClean="0">
                  <a:solidFill>
                    <a:schemeClr val="bg1"/>
                  </a:solidFill>
                </a:rPr>
                <a:t>佐藤</a:t>
              </a:r>
              <a:r>
                <a:rPr lang="ja-JP" altLang="en-US" sz="2800" dirty="0">
                  <a:solidFill>
                    <a:schemeClr val="bg1"/>
                  </a:solidFill>
                </a:rPr>
                <a:t>太郎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577856" y="4583301"/>
              <a:ext cx="1348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 smtClean="0">
                  <a:solidFill>
                    <a:srgbClr val="00AFF0"/>
                  </a:solidFill>
                </a:rPr>
                <a:t>佐藤</a:t>
              </a:r>
              <a:r>
                <a:rPr lang="ja-JP" altLang="en-US" dirty="0">
                  <a:solidFill>
                    <a:srgbClr val="00AFF0"/>
                  </a:solidFill>
                </a:rPr>
                <a:t>太郎</a:t>
              </a:r>
              <a:endParaRPr kumimoji="1" lang="ja-JP" altLang="en-US" dirty="0">
                <a:solidFill>
                  <a:srgbClr val="00AFF0"/>
                </a:solidFill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251968" y="5468041"/>
              <a:ext cx="2487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 dirty="0" smtClean="0"/>
                <a:t>佐藤太郎</a:t>
              </a:r>
              <a:endParaRPr kumimoji="1" lang="ja-JP" altLang="en-US" sz="3200" b="1" dirty="0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6838280" y="2696881"/>
            <a:ext cx="4321720" cy="3603119"/>
            <a:chOff x="6838280" y="2696881"/>
            <a:chExt cx="4321720" cy="3603119"/>
          </a:xfrm>
        </p:grpSpPr>
        <p:pic>
          <p:nvPicPr>
            <p:cNvPr id="9" name="図 8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0000" y="2700000"/>
              <a:ext cx="4320000" cy="360000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6995160" y="4583301"/>
              <a:ext cx="1981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dirty="0" smtClean="0">
                  <a:solidFill>
                    <a:schemeClr val="bg1"/>
                  </a:solidFill>
                </a:rPr>
                <a:t>佐藤</a:t>
              </a:r>
              <a:r>
                <a:rPr lang="ja-JP" altLang="en-US" sz="3200" b="1" dirty="0">
                  <a:solidFill>
                    <a:schemeClr val="bg1"/>
                  </a:solidFill>
                </a:rPr>
                <a:t>太郎</a:t>
              </a:r>
              <a:endParaRPr kumimoji="1" lang="ja-JP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995160" y="5250539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>
                  <a:solidFill>
                    <a:schemeClr val="bg1"/>
                  </a:solidFill>
                </a:rPr>
                <a:t>東京都　世田谷区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フレーム 13"/>
            <p:cNvSpPr/>
            <p:nvPr/>
          </p:nvSpPr>
          <p:spPr>
            <a:xfrm>
              <a:off x="8976360" y="4350145"/>
              <a:ext cx="2183640" cy="1385820"/>
            </a:xfrm>
            <a:prstGeom prst="frame">
              <a:avLst>
                <a:gd name="adj1" fmla="val 609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838280" y="2696881"/>
              <a:ext cx="4302159" cy="1649342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838280" y="4346223"/>
              <a:ext cx="2138080" cy="1953777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8976360" y="5735965"/>
              <a:ext cx="2183640" cy="56403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動作設定ボタン: ユーザー設定 18">
            <a:hlinkClick r:id="rId5" action="ppaction://hlinksldjump" highlightClick="1"/>
          </p:cNvPr>
          <p:cNvSpPr/>
          <p:nvPr/>
        </p:nvSpPr>
        <p:spPr>
          <a:xfrm>
            <a:off x="11160000" y="-4045"/>
            <a:ext cx="1032000" cy="993422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9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8000" y="414000"/>
            <a:ext cx="1067846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5400" b="1" spc="600" dirty="0">
                <a:solidFill>
                  <a:schemeClr val="accent6"/>
                </a:solidFill>
              </a:rPr>
              <a:t>連絡先の追加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80000" y="1537200"/>
            <a:ext cx="5229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⑤</a:t>
            </a:r>
            <a:r>
              <a:rPr lang="en-US" altLang="ja-JP" sz="3200" dirty="0" smtClean="0"/>
              <a:t>[</a:t>
            </a:r>
            <a:r>
              <a:rPr lang="ja-JP" altLang="en-US" sz="3200" dirty="0" smtClean="0"/>
              <a:t>連絡先リストに追加</a:t>
            </a:r>
            <a:r>
              <a:rPr lang="en-US" altLang="ja-JP" sz="3200" dirty="0" smtClean="0"/>
              <a:t>]</a:t>
            </a:r>
            <a:r>
              <a:rPr lang="ja-JP" altLang="en-US" sz="3200" dirty="0" smtClean="0"/>
              <a:t>を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　タップ</a:t>
            </a:r>
            <a:endParaRPr lang="en-US" altLang="ja-JP" sz="3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38281" y="1537200"/>
            <a:ext cx="4302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/>
            </a:lvl1pPr>
          </a:lstStyle>
          <a:p>
            <a:r>
              <a:rPr lang="ja-JP" altLang="en-US" sz="3200" dirty="0" smtClean="0"/>
              <a:t>⑥メッセージを入力し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　</a:t>
            </a:r>
            <a:r>
              <a:rPr lang="en-US" altLang="ja-JP" sz="3200" dirty="0" smtClean="0"/>
              <a:t>[</a:t>
            </a:r>
            <a:r>
              <a:rPr lang="ja-JP" altLang="en-US" sz="3200" dirty="0" smtClean="0"/>
              <a:t>送信</a:t>
            </a:r>
            <a:r>
              <a:rPr lang="en-US" altLang="ja-JP" sz="3200" dirty="0" smtClean="0"/>
              <a:t>]</a:t>
            </a:r>
            <a:r>
              <a:rPr lang="ja-JP" altLang="en-US" sz="3200" dirty="0" smtClean="0"/>
              <a:t>をタップ</a:t>
            </a:r>
            <a:endParaRPr lang="en-US" altLang="ja-JP" sz="32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6838279" y="2696880"/>
            <a:ext cx="4320002" cy="3603120"/>
            <a:chOff x="6838279" y="2696880"/>
            <a:chExt cx="4320002" cy="3603120"/>
          </a:xfrm>
        </p:grpSpPr>
        <p:pic>
          <p:nvPicPr>
            <p:cNvPr id="4" name="図 3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8281" y="2700000"/>
              <a:ext cx="4320000" cy="360000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8" name="フレーム 7"/>
            <p:cNvSpPr/>
            <p:nvPr/>
          </p:nvSpPr>
          <p:spPr>
            <a:xfrm>
              <a:off x="8793480" y="4571999"/>
              <a:ext cx="2103120" cy="1051561"/>
            </a:xfrm>
            <a:prstGeom prst="frame">
              <a:avLst>
                <a:gd name="adj1" fmla="val 609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6838280" y="2696880"/>
              <a:ext cx="4302159" cy="96071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838279" y="5623560"/>
              <a:ext cx="4302159" cy="67644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6838279" y="4571998"/>
              <a:ext cx="1955202" cy="105156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0896600" y="3657599"/>
              <a:ext cx="243838" cy="196596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1079999" y="2696879"/>
            <a:ext cx="4320001" cy="3603121"/>
            <a:chOff x="1079999" y="2696879"/>
            <a:chExt cx="4320001" cy="3603121"/>
          </a:xfrm>
        </p:grpSpPr>
        <p:pic>
          <p:nvPicPr>
            <p:cNvPr id="5" name="図 4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0000" y="2700000"/>
              <a:ext cx="4320000" cy="360000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14" name="フレーム 13"/>
            <p:cNvSpPr/>
            <p:nvPr/>
          </p:nvSpPr>
          <p:spPr>
            <a:xfrm>
              <a:off x="1079999" y="5248439"/>
              <a:ext cx="4320001" cy="1051561"/>
            </a:xfrm>
            <a:prstGeom prst="frame">
              <a:avLst>
                <a:gd name="adj1" fmla="val 609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1079999" y="2696879"/>
              <a:ext cx="4302159" cy="255155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動作設定ボタン: ユーザー設定 16">
            <a:hlinkClick r:id="rId5" action="ppaction://hlinksldjump" highlightClick="1"/>
          </p:cNvPr>
          <p:cNvSpPr/>
          <p:nvPr/>
        </p:nvSpPr>
        <p:spPr>
          <a:xfrm>
            <a:off x="11160000" y="-4045"/>
            <a:ext cx="1032000" cy="993422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08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8000" y="414000"/>
            <a:ext cx="1067846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5400" b="1" spc="600" dirty="0">
                <a:solidFill>
                  <a:schemeClr val="accent6"/>
                </a:solidFill>
              </a:rPr>
              <a:t>連絡先の追加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80000" y="1537200"/>
            <a:ext cx="4695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⑦相手の許可を待ちます</a:t>
            </a:r>
            <a:endParaRPr lang="en-US" altLang="ja-JP" sz="3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000" y="2700000"/>
            <a:ext cx="4320540" cy="3600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grpSp>
        <p:nvGrpSpPr>
          <p:cNvPr id="9" name="グループ化 8"/>
          <p:cNvGrpSpPr/>
          <p:nvPr/>
        </p:nvGrpSpPr>
        <p:grpSpPr>
          <a:xfrm>
            <a:off x="6840000" y="2700000"/>
            <a:ext cx="4320000" cy="3600000"/>
            <a:chOff x="6840000" y="2700000"/>
            <a:chExt cx="4320000" cy="3600000"/>
          </a:xfrm>
        </p:grpSpPr>
        <p:pic>
          <p:nvPicPr>
            <p:cNvPr id="7" name="図 6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0000" y="2700000"/>
              <a:ext cx="4320000" cy="360000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7330440" y="3916680"/>
              <a:ext cx="12039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 smtClean="0"/>
                <a:t>佐藤太郎</a:t>
              </a:r>
              <a:endParaRPr kumimoji="1" lang="ja-JP" altLang="en-US" sz="1600" b="1" dirty="0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6838281" y="1537200"/>
            <a:ext cx="4835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/>
            </a:lvl1pPr>
          </a:lstStyle>
          <a:p>
            <a:r>
              <a:rPr lang="ja-JP" altLang="en-US" sz="3200" dirty="0" smtClean="0"/>
              <a:t>⑧自分と相手の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　連絡先に追加されます</a:t>
            </a:r>
            <a:endParaRPr lang="en-US" altLang="ja-JP" sz="3200" dirty="0"/>
          </a:p>
        </p:txBody>
      </p:sp>
      <p:sp>
        <p:nvSpPr>
          <p:cNvPr id="12" name="動作設定ボタン: ユーザー設定 11">
            <a:hlinkClick r:id="rId5" action="ppaction://hlinksldjump" highlightClick="1"/>
          </p:cNvPr>
          <p:cNvSpPr/>
          <p:nvPr/>
        </p:nvSpPr>
        <p:spPr>
          <a:xfrm>
            <a:off x="11160000" y="-4045"/>
            <a:ext cx="1032000" cy="993422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9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8000" y="432288"/>
            <a:ext cx="1067846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5400" b="1" spc="600" dirty="0">
                <a:solidFill>
                  <a:schemeClr val="accent6"/>
                </a:solidFill>
              </a:rPr>
              <a:t>連絡先の申請の許可</a:t>
            </a:r>
            <a:endParaRPr lang="ja-JP" altLang="en-US" sz="4000" b="1" spc="600" dirty="0">
              <a:solidFill>
                <a:schemeClr val="accent6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80000" y="1537200"/>
            <a:ext cx="4695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①申請者の名前をタップ</a:t>
            </a:r>
            <a:endParaRPr lang="en-US" altLang="ja-JP" sz="3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38281" y="1537200"/>
            <a:ext cx="4835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/>
            </a:lvl1pPr>
          </a:lstStyle>
          <a:p>
            <a:r>
              <a:rPr lang="ja-JP" altLang="en-US" sz="3200" dirty="0" smtClean="0"/>
              <a:t>②承認をタップ</a:t>
            </a:r>
            <a:endParaRPr lang="en-US" altLang="ja-JP" sz="3200" dirty="0"/>
          </a:p>
        </p:txBody>
      </p:sp>
      <p:grpSp>
        <p:nvGrpSpPr>
          <p:cNvPr id="16" name="グループ化 15"/>
          <p:cNvGrpSpPr>
            <a:grpSpLocks noChangeAspect="1"/>
          </p:cNvGrpSpPr>
          <p:nvPr/>
        </p:nvGrpSpPr>
        <p:grpSpPr>
          <a:xfrm>
            <a:off x="1080000" y="2700000"/>
            <a:ext cx="4320000" cy="3600000"/>
            <a:chOff x="2587313" y="796798"/>
            <a:chExt cx="6510529" cy="5425440"/>
          </a:xfrm>
        </p:grpSpPr>
        <p:pic>
          <p:nvPicPr>
            <p:cNvPr id="13" name="図 12"/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2587313" y="796798"/>
              <a:ext cx="6510529" cy="542544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3489960" y="3130376"/>
              <a:ext cx="1856551" cy="5566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ja-JP" altLang="en-US" b="1" dirty="0" smtClean="0">
                  <a:solidFill>
                    <a:schemeClr val="accent2"/>
                  </a:solidFill>
                </a:rPr>
                <a:t>松田雪子</a:t>
              </a:r>
              <a:endParaRPr kumimoji="1" lang="ja-JP" alt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489960" y="4501760"/>
              <a:ext cx="1856551" cy="5566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ja-JP" altLang="en-US" b="1" dirty="0" smtClean="0"/>
                <a:t>佐藤太郎</a:t>
              </a:r>
              <a:endParaRPr kumimoji="1" lang="ja-JP" altLang="en-US" b="1" dirty="0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6838281" y="2696879"/>
            <a:ext cx="4321719" cy="3603122"/>
            <a:chOff x="6838281" y="2696879"/>
            <a:chExt cx="4321719" cy="3603122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6840000" y="2700000"/>
              <a:ext cx="4320000" cy="3600000"/>
              <a:chOff x="6840000" y="2700000"/>
              <a:chExt cx="4320000" cy="3600000"/>
            </a:xfrm>
          </p:grpSpPr>
          <p:pic>
            <p:nvPicPr>
              <p:cNvPr id="18" name="図 17"/>
              <p:cNvPicPr>
                <a:picLocks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40000" y="2700000"/>
                <a:ext cx="4320000" cy="3600000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</p:pic>
          <p:sp>
            <p:nvSpPr>
              <p:cNvPr id="19" name="テキスト ボックス 18"/>
              <p:cNvSpPr txBox="1"/>
              <p:nvPr/>
            </p:nvSpPr>
            <p:spPr>
              <a:xfrm>
                <a:off x="7482840" y="4937760"/>
                <a:ext cx="1066800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ja-JP" altLang="en-US" sz="900" b="1" dirty="0" smtClean="0"/>
                  <a:t>山田雄介さん</a:t>
                </a:r>
                <a:endParaRPr kumimoji="1" lang="ja-JP" altLang="en-US" sz="900" b="1" dirty="0"/>
              </a:p>
            </p:txBody>
          </p:sp>
        </p:grpSp>
        <p:sp>
          <p:nvSpPr>
            <p:cNvPr id="22" name="フレーム 21"/>
            <p:cNvSpPr/>
            <p:nvPr/>
          </p:nvSpPr>
          <p:spPr>
            <a:xfrm>
              <a:off x="8930640" y="5248437"/>
              <a:ext cx="1859280" cy="679923"/>
            </a:xfrm>
            <a:prstGeom prst="frame">
              <a:avLst>
                <a:gd name="adj1" fmla="val 1281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6838281" y="5248436"/>
              <a:ext cx="2092359" cy="105156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6838281" y="2696879"/>
              <a:ext cx="4321719" cy="2551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8936021" y="5928360"/>
              <a:ext cx="1853899" cy="37164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0789920" y="5304783"/>
              <a:ext cx="370080" cy="995217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動作設定ボタン: ユーザー設定 20">
            <a:hlinkClick r:id="rId5" action="ppaction://hlinksldjump" highlightClick="1"/>
          </p:cNvPr>
          <p:cNvSpPr/>
          <p:nvPr/>
        </p:nvSpPr>
        <p:spPr>
          <a:xfrm>
            <a:off x="11160000" y="-4045"/>
            <a:ext cx="1032000" cy="993422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14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842595" y="2321004"/>
            <a:ext cx="250680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schemeClr val="accent1"/>
                </a:solidFill>
              </a:rPr>
              <a:t>第</a:t>
            </a:r>
            <a:r>
              <a:rPr lang="ja-JP" altLang="en-US" sz="6600" b="1" dirty="0" smtClean="0">
                <a:solidFill>
                  <a:schemeClr val="accent1"/>
                </a:solidFill>
              </a:rPr>
              <a:t>３</a:t>
            </a:r>
            <a:r>
              <a:rPr lang="ja-JP" altLang="en-US" sz="5400" b="1" dirty="0" smtClean="0">
                <a:solidFill>
                  <a:schemeClr val="accent1"/>
                </a:solidFill>
              </a:rPr>
              <a:t>章</a:t>
            </a:r>
            <a:endParaRPr kumimoji="1" lang="ja-JP" altLang="en-US" sz="5400" b="1" dirty="0">
              <a:solidFill>
                <a:schemeClr val="accent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C7AF-695B-4A18-B9BF-A7552E39BF6C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11951" y="3305890"/>
            <a:ext cx="796809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9600" b="1" spc="600" dirty="0">
                <a:solidFill>
                  <a:srgbClr val="70AD47"/>
                </a:solidFill>
              </a:rPr>
              <a:t>Skype</a:t>
            </a:r>
            <a:r>
              <a:rPr lang="ja-JP" altLang="en-US" sz="6000" b="1" spc="600" dirty="0" smtClean="0">
                <a:solidFill>
                  <a:schemeClr val="accent6"/>
                </a:solidFill>
              </a:rPr>
              <a:t>を</a:t>
            </a:r>
            <a:r>
              <a:rPr lang="ja-JP" altLang="en-US" sz="8000" b="1" spc="600" dirty="0" smtClean="0">
                <a:solidFill>
                  <a:schemeClr val="accent6"/>
                </a:solidFill>
              </a:rPr>
              <a:t>使う</a:t>
            </a:r>
            <a:endParaRPr lang="ja-JP" altLang="en-US" sz="11500" b="1" spc="600" dirty="0">
              <a:solidFill>
                <a:schemeClr val="accent6"/>
              </a:solidFill>
            </a:endParaRPr>
          </a:p>
        </p:txBody>
      </p:sp>
      <p:sp>
        <p:nvSpPr>
          <p:cNvPr id="7" name="動作設定ボタン: ユーザー設定 6">
            <a:hlinkClick r:id="rId2" action="ppaction://hlinksldjump" highlightClick="1"/>
          </p:cNvPr>
          <p:cNvSpPr/>
          <p:nvPr/>
        </p:nvSpPr>
        <p:spPr>
          <a:xfrm>
            <a:off x="11160000" y="-4045"/>
            <a:ext cx="1032000" cy="993422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53747" y="3423424"/>
            <a:ext cx="2280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spc="300" dirty="0" smtClean="0"/>
              <a:t>ス　 カ　 イ 　プ</a:t>
            </a:r>
            <a:endParaRPr kumimoji="1" lang="ja-JP" altLang="en-US" sz="1600" spc="300" dirty="0"/>
          </a:p>
        </p:txBody>
      </p:sp>
    </p:spTree>
    <p:extLst>
      <p:ext uri="{BB962C8B-B14F-4D97-AF65-F5344CB8AC3E}">
        <p14:creationId xmlns:p14="http://schemas.microsoft.com/office/powerpoint/2010/main" val="30871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8000" y="365232"/>
            <a:ext cx="814243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ja-JP" sz="5400" b="1" spc="600" dirty="0" smtClean="0">
                <a:solidFill>
                  <a:srgbClr val="0070C0"/>
                </a:solidFill>
              </a:rPr>
              <a:t>Skype</a:t>
            </a:r>
            <a:r>
              <a:rPr kumimoji="1" lang="ja-JP" altLang="en-US" sz="4000" b="1" spc="600" dirty="0" smtClean="0"/>
              <a:t>で、できること</a:t>
            </a:r>
            <a:endParaRPr kumimoji="1" lang="ja-JP" altLang="en-US" sz="3200" spc="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2</a:t>
            </a:fld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1449477" y="1637323"/>
            <a:ext cx="9904323" cy="4719027"/>
            <a:chOff x="1449477" y="1637323"/>
            <a:chExt cx="9904323" cy="4719027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1449477" y="3248488"/>
              <a:ext cx="8345545" cy="1440000"/>
              <a:chOff x="3807464" y="4554959"/>
              <a:chExt cx="8345545" cy="1440000"/>
            </a:xfrm>
          </p:grpSpPr>
          <p:sp>
            <p:nvSpPr>
              <p:cNvPr id="3" name="テキスト ボックス 2"/>
              <p:cNvSpPr txBox="1"/>
              <p:nvPr/>
            </p:nvSpPr>
            <p:spPr>
              <a:xfrm>
                <a:off x="5751237" y="4740135"/>
                <a:ext cx="640177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 smtClean="0"/>
                  <a:t>ビデオ通話で、遠く離れた家族と</a:t>
                </a:r>
                <a:r>
                  <a:rPr kumimoji="1" lang="en-US" altLang="ja-JP" sz="3200" dirty="0" smtClean="0"/>
                  <a:t/>
                </a:r>
                <a:br>
                  <a:rPr kumimoji="1" lang="en-US" altLang="ja-JP" sz="3200" dirty="0" smtClean="0"/>
                </a:br>
                <a:r>
                  <a:rPr kumimoji="1" lang="ja-JP" altLang="en-US" sz="3200" dirty="0" smtClean="0"/>
                  <a:t>顔を見ながら通話が出来る！</a:t>
                </a:r>
                <a:endParaRPr kumimoji="1" lang="ja-JP" altLang="en-US" sz="3200" dirty="0"/>
              </a:p>
            </p:txBody>
          </p:sp>
          <p:pic>
            <p:nvPicPr>
              <p:cNvPr id="5" name="図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7464" y="4554959"/>
                <a:ext cx="1560976" cy="1440000"/>
              </a:xfrm>
              <a:prstGeom prst="rect">
                <a:avLst/>
              </a:prstGeom>
            </p:spPr>
          </p:pic>
        </p:grpSp>
        <p:grpSp>
          <p:nvGrpSpPr>
            <p:cNvPr id="10" name="グループ化 9"/>
            <p:cNvGrpSpPr/>
            <p:nvPr/>
          </p:nvGrpSpPr>
          <p:grpSpPr>
            <a:xfrm>
              <a:off x="1449477" y="1637323"/>
              <a:ext cx="9709184" cy="1440000"/>
              <a:chOff x="3650615" y="1447349"/>
              <a:chExt cx="7934398" cy="1440000"/>
            </a:xfrm>
          </p:grpSpPr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0615" y="1447349"/>
                <a:ext cx="1261800" cy="1440000"/>
              </a:xfrm>
              <a:prstGeom prst="rect">
                <a:avLst/>
              </a:prstGeom>
            </p:spPr>
          </p:pic>
          <p:sp>
            <p:nvSpPr>
              <p:cNvPr id="7" name="テキスト ボックス 6"/>
              <p:cNvSpPr txBox="1"/>
              <p:nvPr/>
            </p:nvSpPr>
            <p:spPr>
              <a:xfrm>
                <a:off x="5239077" y="1631634"/>
                <a:ext cx="634593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200" dirty="0" smtClean="0"/>
                  <a:t>インターネットを利用して、時間や</a:t>
                </a:r>
                <a:r>
                  <a:rPr kumimoji="1" lang="ja-JP" altLang="en-US" sz="3200" dirty="0" smtClean="0"/>
                  <a:t>料金を気にせずに</a:t>
                </a:r>
                <a:r>
                  <a:rPr lang="ja-JP" altLang="en-US" sz="3200" dirty="0" smtClean="0"/>
                  <a:t>通話</a:t>
                </a:r>
                <a:r>
                  <a:rPr kumimoji="1" lang="ja-JP" altLang="en-US" sz="3200" dirty="0" smtClean="0"/>
                  <a:t>が出来る！</a:t>
                </a:r>
                <a:endParaRPr kumimoji="1" lang="ja-JP" altLang="en-US" sz="3200" dirty="0"/>
              </a:p>
            </p:txBody>
          </p:sp>
        </p:grpSp>
        <p:grpSp>
          <p:nvGrpSpPr>
            <p:cNvPr id="15" name="グループ化 14"/>
            <p:cNvGrpSpPr/>
            <p:nvPr/>
          </p:nvGrpSpPr>
          <p:grpSpPr>
            <a:xfrm>
              <a:off x="1449477" y="4916350"/>
              <a:ext cx="9904323" cy="1440000"/>
              <a:chOff x="1061761" y="1687535"/>
              <a:chExt cx="9904323" cy="1440000"/>
            </a:xfrm>
          </p:grpSpPr>
          <p:sp>
            <p:nvSpPr>
              <p:cNvPr id="11" name="テキスト ボックス 10"/>
              <p:cNvSpPr txBox="1"/>
              <p:nvPr/>
            </p:nvSpPr>
            <p:spPr>
              <a:xfrm>
                <a:off x="4620148" y="1868926"/>
                <a:ext cx="634593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 smtClean="0"/>
                  <a:t>チャットや写真などのデータが</a:t>
                </a:r>
                <a:r>
                  <a:rPr kumimoji="1" lang="en-US" altLang="ja-JP" sz="3200" dirty="0" smtClean="0"/>
                  <a:t/>
                </a:r>
                <a:br>
                  <a:rPr kumimoji="1" lang="en-US" altLang="ja-JP" sz="3200" dirty="0" smtClean="0"/>
                </a:br>
                <a:r>
                  <a:rPr kumimoji="1" lang="ja-JP" altLang="en-US" sz="3200" dirty="0" smtClean="0"/>
                  <a:t>送受信出来る！</a:t>
                </a:r>
                <a:endParaRPr kumimoji="1" lang="ja-JP" altLang="en-US" sz="3200" dirty="0"/>
              </a:p>
            </p:txBody>
          </p:sp>
          <p:grpSp>
            <p:nvGrpSpPr>
              <p:cNvPr id="14" name="グループ化 13"/>
              <p:cNvGrpSpPr/>
              <p:nvPr/>
            </p:nvGrpSpPr>
            <p:grpSpPr>
              <a:xfrm>
                <a:off x="1061761" y="1687535"/>
                <a:ext cx="3448318" cy="1440000"/>
                <a:chOff x="1464097" y="2940968"/>
                <a:chExt cx="3448318" cy="1440000"/>
              </a:xfrm>
            </p:grpSpPr>
            <p:pic>
              <p:nvPicPr>
                <p:cNvPr id="8" name="図 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4097" y="2940968"/>
                  <a:ext cx="1617978" cy="1440000"/>
                </a:xfrm>
                <a:prstGeom prst="rect">
                  <a:avLst/>
                </a:prstGeom>
              </p:spPr>
            </p:pic>
            <p:sp>
              <p:nvSpPr>
                <p:cNvPr id="13" name="角丸四角形吹き出し 12"/>
                <p:cNvSpPr/>
                <p:nvPr/>
              </p:nvSpPr>
              <p:spPr>
                <a:xfrm>
                  <a:off x="3131471" y="3006331"/>
                  <a:ext cx="1780944" cy="1074128"/>
                </a:xfrm>
                <a:prstGeom prst="wedgeRoundRectCallout">
                  <a:avLst>
                    <a:gd name="adj1" fmla="val -73545"/>
                    <a:gd name="adj2" fmla="val 31853"/>
                    <a:gd name="adj3" fmla="val 16667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2" name="図 1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07870" y="3185160"/>
                  <a:ext cx="1228145" cy="7200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7" name="動作設定ボタン: ユーザー設定 16">
            <a:hlinkClick r:id="rId7" action="ppaction://hlinksldjump" highlightClick="1"/>
          </p:cNvPr>
          <p:cNvSpPr/>
          <p:nvPr/>
        </p:nvSpPr>
        <p:spPr>
          <a:xfrm>
            <a:off x="11160000" y="-4045"/>
            <a:ext cx="1032000" cy="993422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55875" y="365232"/>
            <a:ext cx="1560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spc="300" dirty="0" smtClean="0"/>
              <a:t>ス カ イ プ</a:t>
            </a:r>
            <a:endParaRPr kumimoji="1" lang="ja-JP" altLang="en-US" sz="1600" spc="300" dirty="0"/>
          </a:p>
        </p:txBody>
      </p:sp>
    </p:spTree>
    <p:extLst>
      <p:ext uri="{BB962C8B-B14F-4D97-AF65-F5344CB8AC3E}">
        <p14:creationId xmlns:p14="http://schemas.microsoft.com/office/powerpoint/2010/main" val="179409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8000" y="432289"/>
            <a:ext cx="1067846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5400" b="1" spc="600" dirty="0" smtClean="0">
                <a:solidFill>
                  <a:schemeClr val="accent6"/>
                </a:solidFill>
              </a:rPr>
              <a:t>通話する</a:t>
            </a:r>
            <a:endParaRPr kumimoji="1" lang="ja-JP" altLang="en-US" sz="5400" b="1" spc="600" dirty="0">
              <a:solidFill>
                <a:schemeClr val="accent6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80000" y="1537200"/>
            <a:ext cx="4116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①メイン画面の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　</a:t>
            </a:r>
            <a:r>
              <a:rPr lang="en-US" altLang="ja-JP" sz="3200" dirty="0" smtClean="0"/>
              <a:t>[</a:t>
            </a:r>
            <a:r>
              <a:rPr lang="ja-JP" altLang="en-US" sz="3200" dirty="0"/>
              <a:t>連絡先</a:t>
            </a:r>
            <a:r>
              <a:rPr lang="en-US" altLang="ja-JP" sz="3200" dirty="0" smtClean="0"/>
              <a:t>]</a:t>
            </a:r>
            <a:r>
              <a:rPr lang="ja-JP" altLang="en-US" sz="3200" dirty="0" smtClean="0"/>
              <a:t>をタップ</a:t>
            </a:r>
            <a:endParaRPr lang="en-US" altLang="ja-JP" sz="3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38281" y="1537200"/>
            <a:ext cx="5122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/>
            </a:lvl1pPr>
          </a:lstStyle>
          <a:p>
            <a:r>
              <a:rPr lang="ja-JP" altLang="en-US" sz="3200" dirty="0" smtClean="0"/>
              <a:t>②通話</a:t>
            </a:r>
            <a:r>
              <a:rPr lang="ja-JP" altLang="en-US" sz="3200" dirty="0"/>
              <a:t>したい</a:t>
            </a:r>
            <a:r>
              <a:rPr lang="ja-JP" altLang="en-US" sz="3200" dirty="0" smtClean="0"/>
              <a:t>人の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名前の上でタップ</a:t>
            </a:r>
            <a:endParaRPr lang="en-US" altLang="ja-JP" sz="3200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1078280" y="2700000"/>
            <a:ext cx="4321720" cy="3600000"/>
            <a:chOff x="1078280" y="2700000"/>
            <a:chExt cx="4321720" cy="3600000"/>
          </a:xfrm>
        </p:grpSpPr>
        <p:pic>
          <p:nvPicPr>
            <p:cNvPr id="13" name="図 12"/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1080000" y="2700000"/>
              <a:ext cx="4320000" cy="360000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19" name="正方形/長方形 18"/>
            <p:cNvSpPr/>
            <p:nvPr/>
          </p:nvSpPr>
          <p:spPr>
            <a:xfrm>
              <a:off x="1078280" y="2700000"/>
              <a:ext cx="4321720" cy="729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レーム 19"/>
            <p:cNvSpPr/>
            <p:nvPr/>
          </p:nvSpPr>
          <p:spPr>
            <a:xfrm>
              <a:off x="2977900" y="3416422"/>
              <a:ext cx="1121660" cy="542377"/>
            </a:xfrm>
            <a:prstGeom prst="frame">
              <a:avLst>
                <a:gd name="adj1" fmla="val 1281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1078280" y="3416422"/>
              <a:ext cx="1899620" cy="2883578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4099560" y="3416422"/>
              <a:ext cx="1300440" cy="2883578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2977900" y="3958799"/>
              <a:ext cx="1121660" cy="234120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6838280" y="2700000"/>
            <a:ext cx="4321720" cy="3600000"/>
            <a:chOff x="6838280" y="2700000"/>
            <a:chExt cx="4321720" cy="3600000"/>
          </a:xfrm>
        </p:grpSpPr>
        <p:pic>
          <p:nvPicPr>
            <p:cNvPr id="25" name="図 24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6840000" y="2700000"/>
              <a:ext cx="4320000" cy="360000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7528664" y="4243973"/>
              <a:ext cx="12318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ja-JP" altLang="en-US" sz="1600" b="1" dirty="0" smtClean="0"/>
                <a:t>松田雪子</a:t>
              </a:r>
              <a:endParaRPr kumimoji="1" lang="ja-JP" altLang="en-US" sz="1600" b="1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7528663" y="5150327"/>
              <a:ext cx="12318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ja-JP" altLang="en-US" sz="1600" b="1" dirty="0" smtClean="0"/>
                <a:t>佐藤太郎</a:t>
              </a:r>
              <a:endParaRPr kumimoji="1" lang="ja-JP" altLang="en-US" sz="1600" b="1" dirty="0"/>
            </a:p>
          </p:txBody>
        </p:sp>
        <p:sp>
          <p:nvSpPr>
            <p:cNvPr id="28" name="フレーム 27"/>
            <p:cNvSpPr/>
            <p:nvPr/>
          </p:nvSpPr>
          <p:spPr>
            <a:xfrm>
              <a:off x="6838281" y="4099560"/>
              <a:ext cx="2092359" cy="807720"/>
            </a:xfrm>
            <a:prstGeom prst="frame">
              <a:avLst>
                <a:gd name="adj1" fmla="val 1281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6838280" y="4907281"/>
              <a:ext cx="4321719" cy="138684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動作設定ボタン: ユーザー設定 29">
            <a:hlinkClick r:id="rId5" action="ppaction://hlinksldjump" highlightClick="1"/>
          </p:cNvPr>
          <p:cNvSpPr/>
          <p:nvPr/>
        </p:nvSpPr>
        <p:spPr>
          <a:xfrm>
            <a:off x="11160000" y="-4045"/>
            <a:ext cx="1032000" cy="993422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4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8000" y="432289"/>
            <a:ext cx="1067846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5400" b="1" spc="600" dirty="0" smtClean="0">
                <a:solidFill>
                  <a:schemeClr val="accent6"/>
                </a:solidFill>
              </a:rPr>
              <a:t>通話する</a:t>
            </a:r>
            <a:endParaRPr kumimoji="1" lang="ja-JP" altLang="en-US" sz="5400" b="1" spc="600" dirty="0">
              <a:solidFill>
                <a:schemeClr val="accent6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80000" y="1537200"/>
            <a:ext cx="501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③画面左下の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　</a:t>
            </a:r>
            <a:r>
              <a:rPr lang="en-US" altLang="ja-JP" sz="3200" dirty="0" smtClean="0"/>
              <a:t>[</a:t>
            </a:r>
            <a:r>
              <a:rPr lang="ja-JP" altLang="en-US" sz="3200" dirty="0" smtClean="0"/>
              <a:t>通話</a:t>
            </a:r>
            <a:r>
              <a:rPr lang="en-US" altLang="ja-JP" sz="3200" dirty="0" smtClean="0"/>
              <a:t>]</a:t>
            </a:r>
            <a:r>
              <a:rPr lang="ja-JP" altLang="en-US" sz="3200" dirty="0"/>
              <a:t>ア</a:t>
            </a:r>
            <a:r>
              <a:rPr lang="ja-JP" altLang="en-US" sz="3200" dirty="0" smtClean="0"/>
              <a:t>イコンをタップ</a:t>
            </a:r>
            <a:endParaRPr lang="en-US" altLang="ja-JP" sz="3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38281" y="1537200"/>
            <a:ext cx="5122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/>
            </a:lvl1pPr>
          </a:lstStyle>
          <a:p>
            <a:r>
              <a:rPr lang="ja-JP" altLang="en-US" sz="3200" dirty="0" smtClean="0"/>
              <a:t>④通話画面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　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呼び出し中</a:t>
            </a:r>
            <a:r>
              <a:rPr lang="en-US" altLang="ja-JP" sz="3200" dirty="0" smtClean="0"/>
              <a:t>)</a:t>
            </a:r>
            <a:endParaRPr lang="en-US" altLang="ja-JP" sz="32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072896" y="2700000"/>
            <a:ext cx="4327104" cy="3600000"/>
            <a:chOff x="1072896" y="2700000"/>
            <a:chExt cx="4327104" cy="360000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1072896" y="2700000"/>
              <a:ext cx="4327104" cy="3600000"/>
              <a:chOff x="1072896" y="2700000"/>
              <a:chExt cx="4327104" cy="3600000"/>
            </a:xfrm>
          </p:grpSpPr>
          <p:pic>
            <p:nvPicPr>
              <p:cNvPr id="5" name="図 4"/>
              <p:cNvPicPr>
                <a:picLocks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80000" y="2700000"/>
                <a:ext cx="4320000" cy="3600000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</p:pic>
          <p:sp>
            <p:nvSpPr>
              <p:cNvPr id="30" name="テキスト ボックス 29"/>
              <p:cNvSpPr txBox="1"/>
              <p:nvPr/>
            </p:nvSpPr>
            <p:spPr>
              <a:xfrm>
                <a:off x="3572760" y="4496784"/>
                <a:ext cx="755400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ja-JP" altLang="en-US" sz="900" b="1" dirty="0" smtClean="0"/>
                  <a:t>山田雄介</a:t>
                </a:r>
                <a:endParaRPr kumimoji="1" lang="ja-JP" altLang="en-US" sz="900" b="1" dirty="0"/>
              </a:p>
            </p:txBody>
          </p:sp>
          <p:sp>
            <p:nvSpPr>
              <p:cNvPr id="4" name="テキスト ボックス 3"/>
              <p:cNvSpPr txBox="1"/>
              <p:nvPr/>
            </p:nvSpPr>
            <p:spPr>
              <a:xfrm>
                <a:off x="1072896" y="4460208"/>
                <a:ext cx="1097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b="1" dirty="0" smtClean="0">
                    <a:solidFill>
                      <a:schemeClr val="bg1"/>
                    </a:solidFill>
                  </a:rPr>
                  <a:t>松田雪子</a:t>
                </a:r>
                <a:endParaRPr kumimoji="1" lang="ja-JP" alt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フレーム 11"/>
            <p:cNvSpPr/>
            <p:nvPr/>
          </p:nvSpPr>
          <p:spPr>
            <a:xfrm>
              <a:off x="1795276" y="5447818"/>
              <a:ext cx="691892" cy="599414"/>
            </a:xfrm>
            <a:prstGeom prst="frame">
              <a:avLst>
                <a:gd name="adj1" fmla="val 1281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487168" y="2700000"/>
              <a:ext cx="2912832" cy="3600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1079292" y="2700000"/>
              <a:ext cx="715984" cy="3600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1794568" y="2700000"/>
              <a:ext cx="692600" cy="2747818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794214" y="6047232"/>
              <a:ext cx="692600" cy="252768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" name="図 8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000" y="2700000"/>
            <a:ext cx="4320000" cy="3600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8535180" y="4889633"/>
            <a:ext cx="10210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松田雪子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動作設定ボタン: ユーザー設定 18">
            <a:hlinkClick r:id="rId5" action="ppaction://hlinksldjump" highlightClick="1"/>
          </p:cNvPr>
          <p:cNvSpPr/>
          <p:nvPr/>
        </p:nvSpPr>
        <p:spPr>
          <a:xfrm>
            <a:off x="11160000" y="-4045"/>
            <a:ext cx="1032000" cy="993422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5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8000" y="432289"/>
            <a:ext cx="1067846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5400" b="1" spc="600" dirty="0" smtClean="0">
                <a:solidFill>
                  <a:schemeClr val="accent6"/>
                </a:solidFill>
              </a:rPr>
              <a:t>通話する</a:t>
            </a:r>
            <a:endParaRPr kumimoji="1" lang="ja-JP" altLang="en-US" sz="5400" b="1" spc="600" dirty="0">
              <a:solidFill>
                <a:schemeClr val="accent6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80000" y="1537200"/>
            <a:ext cx="501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※</a:t>
            </a:r>
            <a:r>
              <a:rPr lang="ja-JP" altLang="en-US" sz="3200" dirty="0" smtClean="0"/>
              <a:t>通話画面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　呼び出し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受信</a:t>
            </a:r>
            <a:r>
              <a:rPr lang="en-US" altLang="ja-JP" sz="3200" dirty="0" smtClean="0"/>
              <a:t>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38281" y="1537200"/>
            <a:ext cx="5122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/>
            </a:lvl1pPr>
          </a:lstStyle>
          <a:p>
            <a:r>
              <a:rPr lang="en-US" altLang="ja-JP" sz="3200" dirty="0" smtClean="0"/>
              <a:t>※</a:t>
            </a:r>
            <a:r>
              <a:rPr lang="ja-JP" altLang="en-US" sz="3200" dirty="0" smtClean="0"/>
              <a:t>通話画面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　通話中</a:t>
            </a:r>
            <a:endParaRPr lang="en-US" altLang="ja-JP" sz="3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535180" y="4889633"/>
            <a:ext cx="10210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松田雪子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pic>
        <p:nvPicPr>
          <p:cNvPr id="8" name="図 7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000" y="2700000"/>
            <a:ext cx="4320000" cy="3600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2698260" y="4920113"/>
            <a:ext cx="10210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松田雪子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pic>
        <p:nvPicPr>
          <p:cNvPr id="17" name="図 1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000" y="2700000"/>
            <a:ext cx="4320000" cy="3600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2" name="動作設定ボタン: ユーザー設定 11">
            <a:hlinkClick r:id="rId5" action="ppaction://hlinksldjump" highlightClick="1"/>
          </p:cNvPr>
          <p:cNvSpPr/>
          <p:nvPr/>
        </p:nvSpPr>
        <p:spPr>
          <a:xfrm>
            <a:off x="11160000" y="-4045"/>
            <a:ext cx="1032000" cy="993422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3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8000" y="432289"/>
            <a:ext cx="1067846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5400" b="1" spc="600" dirty="0" smtClean="0">
                <a:solidFill>
                  <a:schemeClr val="accent6"/>
                </a:solidFill>
              </a:rPr>
              <a:t>通話する</a:t>
            </a:r>
            <a:r>
              <a:rPr kumimoji="1" lang="en-US" altLang="ja-JP" sz="4000" b="1" spc="600" dirty="0" smtClean="0">
                <a:solidFill>
                  <a:schemeClr val="accent6"/>
                </a:solidFill>
              </a:rPr>
              <a:t>(</a:t>
            </a:r>
            <a:r>
              <a:rPr kumimoji="1" lang="ja-JP" altLang="en-US" sz="4000" b="1" spc="600" dirty="0" smtClean="0">
                <a:solidFill>
                  <a:schemeClr val="accent6"/>
                </a:solidFill>
              </a:rPr>
              <a:t>アイコン説明</a:t>
            </a:r>
            <a:r>
              <a:rPr kumimoji="1" lang="en-US" altLang="ja-JP" sz="4000" b="1" spc="600" dirty="0" smtClean="0">
                <a:solidFill>
                  <a:schemeClr val="accent6"/>
                </a:solidFill>
              </a:rPr>
              <a:t>)</a:t>
            </a:r>
            <a:endParaRPr kumimoji="1" lang="ja-JP" altLang="en-US" sz="4000" b="1" spc="600" dirty="0">
              <a:solidFill>
                <a:schemeClr val="accent6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535180" y="4889633"/>
            <a:ext cx="10210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松田雪子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98260" y="4920113"/>
            <a:ext cx="10210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松田雪子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1440000" y="1942826"/>
            <a:ext cx="4371061" cy="4078506"/>
            <a:chOff x="1481100" y="1942826"/>
            <a:chExt cx="4371061" cy="4078506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1100" y="4941332"/>
              <a:ext cx="1080000" cy="108000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1100" y="3443470"/>
              <a:ext cx="1080000" cy="108000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1100" y="1942826"/>
              <a:ext cx="1080000" cy="108000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2561100" y="2190439"/>
              <a:ext cx="318438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457200" indent="-457200">
                <a:buClr>
                  <a:srgbClr val="F98FEA"/>
                </a:buClr>
                <a:buFont typeface="Wingdings" panose="05000000000000000000" pitchFamily="2" charset="2"/>
                <a:buChar char="l"/>
              </a:pPr>
              <a:r>
                <a:rPr kumimoji="1" lang="ja-JP" altLang="en-US" sz="3200" dirty="0" smtClean="0"/>
                <a:t>通話開始</a:t>
              </a:r>
              <a:endParaRPr kumimoji="1" lang="ja-JP" altLang="en-US" sz="32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561100" y="3443470"/>
              <a:ext cx="329106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Clr>
                  <a:srgbClr val="F98FEA"/>
                </a:buClr>
                <a:buFont typeface="Wingdings" panose="05000000000000000000" pitchFamily="2" charset="2"/>
                <a:buChar char="l"/>
              </a:pPr>
              <a:r>
                <a:rPr kumimoji="1" lang="ja-JP" altLang="en-US" sz="3200" dirty="0" smtClean="0"/>
                <a:t>ビデオ通話の</a:t>
              </a:r>
              <a:r>
                <a:rPr kumimoji="1" lang="en-US" altLang="ja-JP" sz="3200" dirty="0" smtClean="0"/>
                <a:t/>
              </a:r>
              <a:br>
                <a:rPr kumimoji="1" lang="en-US" altLang="ja-JP" sz="3200" dirty="0" smtClean="0"/>
              </a:br>
              <a:r>
                <a:rPr kumimoji="1" lang="ja-JP" altLang="en-US" sz="3200" dirty="0" smtClean="0"/>
                <a:t>オン／オフ</a:t>
              </a:r>
              <a:endParaRPr kumimoji="1" lang="ja-JP" altLang="en-US" sz="3200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561099" y="4920113"/>
              <a:ext cx="329106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Clr>
                  <a:srgbClr val="F98FEA"/>
                </a:buClr>
                <a:buFont typeface="Wingdings" panose="05000000000000000000" pitchFamily="2" charset="2"/>
                <a:buChar char="l"/>
              </a:pPr>
              <a:r>
                <a:rPr kumimoji="1" lang="ja-JP" altLang="en-US" sz="3200" dirty="0" smtClean="0"/>
                <a:t>スピーカーの</a:t>
              </a:r>
              <a:r>
                <a:rPr kumimoji="1" lang="en-US" altLang="ja-JP" sz="3200" dirty="0" smtClean="0"/>
                <a:t/>
              </a:r>
              <a:br>
                <a:rPr kumimoji="1" lang="en-US" altLang="ja-JP" sz="3200" dirty="0" smtClean="0"/>
              </a:br>
              <a:r>
                <a:rPr kumimoji="1" lang="ja-JP" altLang="en-US" sz="3200" dirty="0" smtClean="0"/>
                <a:t>オン／オフ</a:t>
              </a:r>
              <a:endParaRPr kumimoji="1" lang="ja-JP" altLang="en-US" sz="3200" dirty="0"/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6480000" y="1942826"/>
            <a:ext cx="5260725" cy="4078506"/>
            <a:chOff x="6626475" y="1942826"/>
            <a:chExt cx="5260725" cy="4078506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6475" y="3443470"/>
              <a:ext cx="1080000" cy="108000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6475" y="1942826"/>
              <a:ext cx="1080000" cy="108000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6475" y="4941332"/>
              <a:ext cx="1080000" cy="108000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7709010" y="2190438"/>
              <a:ext cx="25322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457200" indent="-457200"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/>
              </a:lvl1pPr>
            </a:lstStyle>
            <a:p>
              <a:pPr>
                <a:buClr>
                  <a:srgbClr val="F98FEA"/>
                </a:buClr>
              </a:pPr>
              <a:r>
                <a:rPr lang="ja-JP" altLang="en-US" dirty="0" smtClean="0"/>
                <a:t>通話</a:t>
              </a:r>
              <a:r>
                <a:rPr lang="ja-JP" altLang="en-US" dirty="0"/>
                <a:t>終了</a:t>
              </a: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7706475" y="3443470"/>
              <a:ext cx="329106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Clr>
                  <a:srgbClr val="F98FEA"/>
                </a:buClr>
                <a:buFont typeface="Wingdings" panose="05000000000000000000" pitchFamily="2" charset="2"/>
                <a:buChar char="l"/>
              </a:pPr>
              <a:r>
                <a:rPr kumimoji="1" lang="ja-JP" altLang="en-US" sz="3200" dirty="0" smtClean="0"/>
                <a:t>マイクの</a:t>
              </a:r>
              <a:r>
                <a:rPr kumimoji="1" lang="en-US" altLang="ja-JP" sz="3200" dirty="0" smtClean="0"/>
                <a:t/>
              </a:r>
              <a:br>
                <a:rPr kumimoji="1" lang="en-US" altLang="ja-JP" sz="3200" dirty="0" smtClean="0"/>
              </a:br>
              <a:r>
                <a:rPr kumimoji="1" lang="ja-JP" altLang="en-US" sz="3200" dirty="0" smtClean="0"/>
                <a:t>オン／オフ</a:t>
              </a:r>
              <a:endParaRPr kumimoji="1" lang="ja-JP" altLang="en-US" sz="320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7706475" y="4944114"/>
              <a:ext cx="41807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Clr>
                  <a:srgbClr val="F98FEA"/>
                </a:buClr>
                <a:buFont typeface="Wingdings" panose="05000000000000000000" pitchFamily="2" charset="2"/>
                <a:buChar char="l"/>
              </a:pPr>
              <a:r>
                <a:rPr kumimoji="1" lang="ja-JP" altLang="en-US" sz="3200" dirty="0" smtClean="0"/>
                <a:t>オプション</a:t>
              </a:r>
              <a:r>
                <a:rPr kumimoji="1" lang="en-US" altLang="ja-JP" sz="3200" dirty="0" smtClean="0"/>
                <a:t/>
              </a:r>
              <a:br>
                <a:rPr kumimoji="1" lang="en-US" altLang="ja-JP" sz="3200" dirty="0" smtClean="0"/>
              </a:br>
              <a:r>
                <a:rPr kumimoji="1" lang="ja-JP" altLang="en-US" sz="2400" dirty="0" smtClean="0"/>
                <a:t>（メッセージ送信など）</a:t>
              </a:r>
              <a:endParaRPr kumimoji="1" lang="ja-JP" altLang="en-US" sz="3600" dirty="0"/>
            </a:p>
          </p:txBody>
        </p:sp>
      </p:grpSp>
      <p:sp>
        <p:nvSpPr>
          <p:cNvPr id="26" name="動作設定ボタン: ユーザー設定 25">
            <a:hlinkClick r:id="rId9" action="ppaction://hlinksldjump" highlightClick="1"/>
          </p:cNvPr>
          <p:cNvSpPr/>
          <p:nvPr/>
        </p:nvSpPr>
        <p:spPr>
          <a:xfrm>
            <a:off x="11160000" y="-4045"/>
            <a:ext cx="1032000" cy="993422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3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8000" y="432289"/>
            <a:ext cx="1067846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5400" b="1" spc="600" dirty="0" smtClean="0">
                <a:solidFill>
                  <a:schemeClr val="accent6"/>
                </a:solidFill>
              </a:rPr>
              <a:t>メッセージを送信する</a:t>
            </a:r>
            <a:endParaRPr kumimoji="1" lang="ja-JP" altLang="en-US" sz="5400" b="1" spc="600" dirty="0">
              <a:solidFill>
                <a:schemeClr val="accent6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80000" y="1537200"/>
            <a:ext cx="4695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①画面左上のメッセージ　　　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アイコンをタップ</a:t>
            </a:r>
            <a:endParaRPr lang="en-US" altLang="ja-JP" sz="3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38281" y="1537200"/>
            <a:ext cx="4835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/>
            </a:lvl1pPr>
          </a:lstStyle>
          <a:p>
            <a:r>
              <a:rPr lang="ja-JP" altLang="en-US" sz="3200" dirty="0" smtClean="0"/>
              <a:t>②画面右上の連絡先</a:t>
            </a:r>
            <a:endParaRPr lang="en-US" altLang="ja-JP" sz="3200" dirty="0" smtClean="0"/>
          </a:p>
          <a:p>
            <a:r>
              <a:rPr lang="ja-JP" altLang="en-US" sz="3200" dirty="0"/>
              <a:t>　アイコン</a:t>
            </a:r>
            <a:r>
              <a:rPr lang="ja-JP" altLang="en-US" sz="3200" dirty="0" smtClean="0"/>
              <a:t>をタップ</a:t>
            </a:r>
            <a:endParaRPr lang="en-US" altLang="ja-JP" sz="32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078281" y="2683901"/>
            <a:ext cx="4323438" cy="3616099"/>
            <a:chOff x="1078281" y="2683901"/>
            <a:chExt cx="4323438" cy="3616099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1080000" y="2700000"/>
              <a:ext cx="4320000" cy="3600000"/>
              <a:chOff x="1080000" y="2700000"/>
              <a:chExt cx="4320000" cy="3600000"/>
            </a:xfrm>
          </p:grpSpPr>
          <p:pic>
            <p:nvPicPr>
              <p:cNvPr id="5" name="図 4"/>
              <p:cNvPicPr>
                <a:picLocks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80000" y="2700000"/>
                <a:ext cx="4320000" cy="3600000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</p:pic>
          <p:sp>
            <p:nvSpPr>
              <p:cNvPr id="8" name="テキスト ボックス 7"/>
              <p:cNvSpPr txBox="1"/>
              <p:nvPr/>
            </p:nvSpPr>
            <p:spPr>
              <a:xfrm>
                <a:off x="1557023" y="3898053"/>
                <a:ext cx="1231897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ja-JP" altLang="en-US" sz="1600" b="1" dirty="0" smtClean="0"/>
                  <a:t>松田雪子</a:t>
                </a:r>
                <a:endParaRPr kumimoji="1" lang="ja-JP" altLang="en-US" sz="1600" b="1" dirty="0"/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1557023" y="4625142"/>
                <a:ext cx="1231897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ja-JP" altLang="en-US" sz="1600" b="1" dirty="0" smtClean="0"/>
                  <a:t>佐藤太郎</a:t>
                </a:r>
                <a:endParaRPr kumimoji="1" lang="ja-JP" altLang="en-US" sz="1600" b="1" dirty="0"/>
              </a:p>
            </p:txBody>
          </p:sp>
        </p:grpSp>
        <p:sp>
          <p:nvSpPr>
            <p:cNvPr id="12" name="フレーム 11"/>
            <p:cNvSpPr/>
            <p:nvPr/>
          </p:nvSpPr>
          <p:spPr>
            <a:xfrm>
              <a:off x="2651760" y="2683901"/>
              <a:ext cx="716280" cy="679923"/>
            </a:xfrm>
            <a:prstGeom prst="frame">
              <a:avLst>
                <a:gd name="adj1" fmla="val 1281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080000" y="3363824"/>
              <a:ext cx="4321719" cy="293617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3368040" y="2700000"/>
              <a:ext cx="2031960" cy="66382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1078281" y="2700000"/>
              <a:ext cx="1571760" cy="66382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6838280" y="2700000"/>
            <a:ext cx="4321720" cy="3600000"/>
            <a:chOff x="6838280" y="2700000"/>
            <a:chExt cx="4321720" cy="3600000"/>
          </a:xfrm>
        </p:grpSpPr>
        <p:pic>
          <p:nvPicPr>
            <p:cNvPr id="21" name="図 20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6840000" y="2700000"/>
              <a:ext cx="4320000" cy="360000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18" name="正方形/長方形 17"/>
            <p:cNvSpPr/>
            <p:nvPr/>
          </p:nvSpPr>
          <p:spPr>
            <a:xfrm>
              <a:off x="6838280" y="2700529"/>
              <a:ext cx="4321720" cy="18569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レーム 16"/>
            <p:cNvSpPr/>
            <p:nvPr/>
          </p:nvSpPr>
          <p:spPr>
            <a:xfrm>
              <a:off x="10637520" y="2886623"/>
              <a:ext cx="522480" cy="542377"/>
            </a:xfrm>
            <a:prstGeom prst="frame">
              <a:avLst>
                <a:gd name="adj1" fmla="val 1281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6838280" y="2886219"/>
              <a:ext cx="3799240" cy="54278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動作設定ボタン: ユーザー設定 19">
            <a:hlinkClick r:id="rId5" action="ppaction://hlinksldjump" highlightClick="1"/>
          </p:cNvPr>
          <p:cNvSpPr/>
          <p:nvPr/>
        </p:nvSpPr>
        <p:spPr>
          <a:xfrm>
            <a:off x="11160000" y="-4045"/>
            <a:ext cx="1032000" cy="993422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0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8000" y="432289"/>
            <a:ext cx="1067846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5400" b="1" spc="600" dirty="0" smtClean="0">
                <a:solidFill>
                  <a:schemeClr val="accent6"/>
                </a:solidFill>
              </a:rPr>
              <a:t>メッセージを送信する</a:t>
            </a:r>
            <a:endParaRPr kumimoji="1" lang="ja-JP" altLang="en-US" sz="5400" b="1" spc="600" dirty="0">
              <a:solidFill>
                <a:schemeClr val="accent6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80000" y="1537200"/>
            <a:ext cx="5113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③メッセージを送信したい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　連絡先をタップ</a:t>
            </a:r>
            <a:endParaRPr lang="en-US" altLang="ja-JP" sz="3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38281" y="1537200"/>
            <a:ext cx="5122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/>
            </a:lvl1pPr>
          </a:lstStyle>
          <a:p>
            <a:r>
              <a:rPr lang="ja-JP" altLang="en-US" sz="3200" dirty="0" smtClean="0"/>
              <a:t>④連絡先を追加したい時は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　②・③の繰り返し</a:t>
            </a:r>
            <a:endParaRPr lang="en-US" altLang="ja-JP" sz="32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080000" y="2700000"/>
            <a:ext cx="4320000" cy="3600000"/>
            <a:chOff x="1080000" y="2700000"/>
            <a:chExt cx="4320000" cy="360000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1080000" y="2700000"/>
              <a:ext cx="4320000" cy="3600000"/>
              <a:chOff x="1080000" y="2700000"/>
              <a:chExt cx="4320000" cy="3600000"/>
            </a:xfrm>
          </p:grpSpPr>
          <p:pic>
            <p:nvPicPr>
              <p:cNvPr id="5" name="図 4"/>
              <p:cNvPicPr>
                <a:picLocks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80000" y="2700000"/>
                <a:ext cx="4320000" cy="3600000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</p:pic>
          <p:sp>
            <p:nvSpPr>
              <p:cNvPr id="8" name="テキスト ボックス 7"/>
              <p:cNvSpPr txBox="1"/>
              <p:nvPr/>
            </p:nvSpPr>
            <p:spPr>
              <a:xfrm>
                <a:off x="1922783" y="4049305"/>
                <a:ext cx="1231897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ja-JP" altLang="en-US" b="1" dirty="0" smtClean="0"/>
                  <a:t>松田雪子</a:t>
                </a:r>
                <a:endParaRPr kumimoji="1" lang="ja-JP" altLang="en-US" b="1" dirty="0"/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1922783" y="5393686"/>
                <a:ext cx="1231897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ja-JP" altLang="en-US" b="1" dirty="0" smtClean="0"/>
                  <a:t>佐藤太郎</a:t>
                </a:r>
                <a:endParaRPr kumimoji="1" lang="ja-JP" altLang="en-US" b="1" dirty="0"/>
              </a:p>
            </p:txBody>
          </p:sp>
        </p:grpSp>
        <p:sp>
          <p:nvSpPr>
            <p:cNvPr id="12" name="フレーム 11"/>
            <p:cNvSpPr/>
            <p:nvPr/>
          </p:nvSpPr>
          <p:spPr>
            <a:xfrm>
              <a:off x="1080000" y="3733800"/>
              <a:ext cx="2364240" cy="1122904"/>
            </a:xfrm>
            <a:prstGeom prst="frame">
              <a:avLst>
                <a:gd name="adj1" fmla="val 1281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6838280" y="2700000"/>
            <a:ext cx="4321720" cy="3600000"/>
            <a:chOff x="6838280" y="2700000"/>
            <a:chExt cx="4321720" cy="3600000"/>
          </a:xfrm>
        </p:grpSpPr>
        <p:pic>
          <p:nvPicPr>
            <p:cNvPr id="15" name="図 14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0000" y="2700000"/>
              <a:ext cx="4320000" cy="360000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7330440" y="3048000"/>
              <a:ext cx="12344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Yukiko-</a:t>
              </a:r>
              <a:r>
                <a:rPr kumimoji="1" lang="en-US" altLang="ja-JP" sz="1200" dirty="0" err="1" smtClean="0"/>
                <a:t>Matuda</a:t>
              </a:r>
              <a:endParaRPr kumimoji="1" lang="ja-JP" altLang="en-US" sz="1200" dirty="0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6838280" y="2700528"/>
              <a:ext cx="4321720" cy="210312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レーム 17"/>
            <p:cNvSpPr/>
            <p:nvPr/>
          </p:nvSpPr>
          <p:spPr>
            <a:xfrm>
              <a:off x="10637520" y="2886623"/>
              <a:ext cx="522480" cy="542377"/>
            </a:xfrm>
            <a:prstGeom prst="frame">
              <a:avLst>
                <a:gd name="adj1" fmla="val 1281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動作設定ボタン: ユーザー設定 20">
            <a:hlinkClick r:id="rId5" action="ppaction://hlinksldjump" highlightClick="1"/>
          </p:cNvPr>
          <p:cNvSpPr/>
          <p:nvPr/>
        </p:nvSpPr>
        <p:spPr>
          <a:xfrm>
            <a:off x="11160000" y="-4045"/>
            <a:ext cx="1032000" cy="993422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5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8000" y="432289"/>
            <a:ext cx="1067846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5400" b="1" spc="600" dirty="0" smtClean="0">
                <a:solidFill>
                  <a:schemeClr val="accent6"/>
                </a:solidFill>
              </a:rPr>
              <a:t>メッセージを送信する</a:t>
            </a:r>
            <a:endParaRPr kumimoji="1" lang="ja-JP" altLang="en-US" sz="5400" b="1" spc="600" dirty="0">
              <a:solidFill>
                <a:schemeClr val="accent6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80000" y="1537200"/>
            <a:ext cx="5495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⑤</a:t>
            </a:r>
            <a:r>
              <a:rPr lang="ja-JP" altLang="en-US" sz="3200" b="1" dirty="0" smtClean="0"/>
              <a:t>画面下</a:t>
            </a:r>
            <a:r>
              <a:rPr lang="ja-JP" altLang="en-US" sz="3200" dirty="0" smtClean="0"/>
              <a:t>のスペースに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　文字を打ち　　をタップ</a:t>
            </a:r>
            <a:endParaRPr lang="en-US" altLang="ja-JP" sz="3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38281" y="1537200"/>
            <a:ext cx="5122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/>
            </a:lvl1pPr>
          </a:lstStyle>
          <a:p>
            <a:r>
              <a:rPr lang="ja-JP" altLang="en-US" sz="3200" dirty="0" smtClean="0"/>
              <a:t>⑥チャットが開始される</a:t>
            </a:r>
            <a:endParaRPr lang="en-US" altLang="ja-JP" sz="32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080000" y="2700000"/>
            <a:ext cx="4320000" cy="3600000"/>
            <a:chOff x="1080000" y="2700000"/>
            <a:chExt cx="4320000" cy="3600000"/>
          </a:xfrm>
        </p:grpSpPr>
        <p:pic>
          <p:nvPicPr>
            <p:cNvPr id="4" name="図 3"/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0000" y="2700000"/>
              <a:ext cx="4320000" cy="360000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5" name="正方形/長方形 4"/>
            <p:cNvSpPr/>
            <p:nvPr/>
          </p:nvSpPr>
          <p:spPr>
            <a:xfrm>
              <a:off x="1325880" y="5425440"/>
              <a:ext cx="2727960" cy="396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b="1" dirty="0" smtClean="0">
                  <a:solidFill>
                    <a:schemeClr val="accent1"/>
                  </a:solidFill>
                </a:rPr>
                <a:t>ここに</a:t>
              </a:r>
              <a:r>
                <a:rPr lang="ja-JP" altLang="en-US" b="1" dirty="0">
                  <a:solidFill>
                    <a:schemeClr val="accent1"/>
                  </a:solidFill>
                </a:rPr>
                <a:t>メッセージ</a:t>
              </a:r>
              <a:r>
                <a:rPr lang="ja-JP" altLang="en-US" b="1" dirty="0" smtClean="0">
                  <a:solidFill>
                    <a:schemeClr val="accent1"/>
                  </a:solidFill>
                </a:rPr>
                <a:t>を</a:t>
              </a:r>
              <a:r>
                <a:rPr lang="ja-JP" altLang="en-US" b="1" dirty="0">
                  <a:solidFill>
                    <a:schemeClr val="accent1"/>
                  </a:solidFill>
                </a:rPr>
                <a:t>入力</a:t>
              </a:r>
              <a:endParaRPr kumimoji="1" lang="en-US" altLang="ja-JP" b="1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8" name="フレーム 7"/>
            <p:cNvSpPr/>
            <p:nvPr/>
          </p:nvSpPr>
          <p:spPr>
            <a:xfrm>
              <a:off x="1080000" y="5318760"/>
              <a:ext cx="3156720" cy="579120"/>
            </a:xfrm>
            <a:prstGeom prst="frame">
              <a:avLst>
                <a:gd name="adj1" fmla="val 1281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フレーム 8"/>
            <p:cNvSpPr/>
            <p:nvPr/>
          </p:nvSpPr>
          <p:spPr>
            <a:xfrm>
              <a:off x="4617720" y="5318760"/>
              <a:ext cx="594360" cy="579120"/>
            </a:xfrm>
            <a:prstGeom prst="frame">
              <a:avLst>
                <a:gd name="adj1" fmla="val 1281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6840000" y="2700000"/>
            <a:ext cx="4320000" cy="3600000"/>
            <a:chOff x="6840000" y="2700000"/>
            <a:chExt cx="4320000" cy="3600000"/>
          </a:xfrm>
        </p:grpSpPr>
        <p:pic>
          <p:nvPicPr>
            <p:cNvPr id="14" name="図 13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0000" y="2700000"/>
              <a:ext cx="4320000" cy="360000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7348223" y="5414174"/>
              <a:ext cx="92709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ja-JP" altLang="en-US" sz="1200" b="1" dirty="0" smtClean="0">
                  <a:solidFill>
                    <a:srgbClr val="00ADEF"/>
                  </a:solidFill>
                </a:rPr>
                <a:t>松田雪子</a:t>
              </a:r>
              <a:endParaRPr kumimoji="1" lang="ja-JP" altLang="en-US" sz="1200" b="1" dirty="0">
                <a:solidFill>
                  <a:srgbClr val="00ADEF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7348223" y="4894599"/>
              <a:ext cx="8966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ja-JP" altLang="en-US" sz="1200" b="1" dirty="0" smtClean="0">
                  <a:solidFill>
                    <a:srgbClr val="00ADEF"/>
                  </a:solidFill>
                </a:rPr>
                <a:t>佐藤太郎</a:t>
              </a:r>
              <a:endParaRPr kumimoji="1" lang="ja-JP" altLang="en-US" sz="1200" b="1" dirty="0">
                <a:solidFill>
                  <a:srgbClr val="00ADEF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8697940" y="4481927"/>
              <a:ext cx="1467139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ja-JP" altLang="en-US" sz="1000" b="1" dirty="0" smtClean="0"/>
                <a:t>松田雪子</a:t>
              </a:r>
              <a:r>
                <a:rPr kumimoji="1" lang="en-US" altLang="ja-JP" sz="1000" b="1" dirty="0" smtClean="0"/>
                <a:t>,</a:t>
              </a:r>
              <a:r>
                <a:rPr lang="ja-JP" altLang="en-US" sz="1000" b="1" dirty="0" smtClean="0"/>
                <a:t>佐藤太郎</a:t>
              </a:r>
              <a:endParaRPr kumimoji="1" lang="ja-JP" altLang="en-US" sz="1000" b="1" dirty="0"/>
            </a:p>
          </p:txBody>
        </p:sp>
      </p:grpSp>
      <p:sp>
        <p:nvSpPr>
          <p:cNvPr id="19" name="動作設定ボタン: ユーザー設定 18">
            <a:hlinkClick r:id="rId5" action="ppaction://hlinksldjump" highlightClick="1"/>
          </p:cNvPr>
          <p:cNvSpPr/>
          <p:nvPr/>
        </p:nvSpPr>
        <p:spPr>
          <a:xfrm>
            <a:off x="11160000" y="-4045"/>
            <a:ext cx="1032000" cy="993422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/>
          <p:cNvPicPr preferRelativeResize="0"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627" t="72642" r="42627" b="13573"/>
          <a:stretch/>
        </p:blipFill>
        <p:spPr>
          <a:xfrm>
            <a:off x="3702530" y="1992934"/>
            <a:ext cx="661979" cy="584775"/>
          </a:xfrm>
          <a:prstGeom prst="ellipse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2821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8000" y="432289"/>
            <a:ext cx="1067846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5400" b="1" spc="600" dirty="0" smtClean="0">
                <a:solidFill>
                  <a:schemeClr val="accent6"/>
                </a:solidFill>
              </a:rPr>
              <a:t>写真を送信する</a:t>
            </a:r>
            <a:endParaRPr kumimoji="1" lang="ja-JP" altLang="en-US" sz="5400" b="1" spc="600" dirty="0">
              <a:solidFill>
                <a:schemeClr val="accent6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80000" y="1537200"/>
            <a:ext cx="5495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⑤</a:t>
            </a:r>
            <a:r>
              <a:rPr lang="ja-JP" altLang="en-US" sz="3200" b="1" dirty="0" smtClean="0"/>
              <a:t>画面下</a:t>
            </a:r>
            <a:r>
              <a:rPr lang="ja-JP" altLang="en-US" sz="3200" dirty="0" smtClean="0"/>
              <a:t>のスペースに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　文字を打ち　　をタップ</a:t>
            </a:r>
            <a:endParaRPr lang="en-US" altLang="ja-JP" sz="3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38281" y="1537200"/>
            <a:ext cx="5122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/>
            </a:lvl1pPr>
          </a:lstStyle>
          <a:p>
            <a:r>
              <a:rPr lang="ja-JP" altLang="en-US" sz="3200" dirty="0" smtClean="0"/>
              <a:t>⑥チャットが開始される</a:t>
            </a:r>
            <a:endParaRPr lang="en-US" altLang="ja-JP" sz="32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080000" y="2700000"/>
            <a:ext cx="4320000" cy="3600000"/>
            <a:chOff x="1080000" y="2700000"/>
            <a:chExt cx="4320000" cy="3600000"/>
          </a:xfrm>
        </p:grpSpPr>
        <p:pic>
          <p:nvPicPr>
            <p:cNvPr id="4" name="図 3"/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0000" y="2700000"/>
              <a:ext cx="4320000" cy="360000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5" name="正方形/長方形 4"/>
            <p:cNvSpPr/>
            <p:nvPr/>
          </p:nvSpPr>
          <p:spPr>
            <a:xfrm>
              <a:off x="1325880" y="5425440"/>
              <a:ext cx="2727960" cy="396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b="1" dirty="0" smtClean="0">
                  <a:solidFill>
                    <a:schemeClr val="accent1"/>
                  </a:solidFill>
                </a:rPr>
                <a:t>ここに</a:t>
              </a:r>
              <a:r>
                <a:rPr lang="ja-JP" altLang="en-US" b="1" dirty="0">
                  <a:solidFill>
                    <a:schemeClr val="accent1"/>
                  </a:solidFill>
                </a:rPr>
                <a:t>メッセージ</a:t>
              </a:r>
              <a:r>
                <a:rPr lang="ja-JP" altLang="en-US" b="1" dirty="0" smtClean="0">
                  <a:solidFill>
                    <a:schemeClr val="accent1"/>
                  </a:solidFill>
                </a:rPr>
                <a:t>を</a:t>
              </a:r>
              <a:r>
                <a:rPr lang="ja-JP" altLang="en-US" b="1" dirty="0">
                  <a:solidFill>
                    <a:schemeClr val="accent1"/>
                  </a:solidFill>
                </a:rPr>
                <a:t>入力</a:t>
              </a:r>
              <a:endParaRPr kumimoji="1" lang="en-US" altLang="ja-JP" b="1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8" name="フレーム 7"/>
            <p:cNvSpPr/>
            <p:nvPr/>
          </p:nvSpPr>
          <p:spPr>
            <a:xfrm>
              <a:off x="1080000" y="5318760"/>
              <a:ext cx="3156720" cy="579120"/>
            </a:xfrm>
            <a:prstGeom prst="frame">
              <a:avLst>
                <a:gd name="adj1" fmla="val 1281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フレーム 8"/>
            <p:cNvSpPr/>
            <p:nvPr/>
          </p:nvSpPr>
          <p:spPr>
            <a:xfrm>
              <a:off x="4617720" y="5318760"/>
              <a:ext cx="594360" cy="579120"/>
            </a:xfrm>
            <a:prstGeom prst="frame">
              <a:avLst>
                <a:gd name="adj1" fmla="val 1281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6840000" y="2700000"/>
            <a:ext cx="4320000" cy="3600000"/>
            <a:chOff x="6840000" y="2700000"/>
            <a:chExt cx="4320000" cy="3600000"/>
          </a:xfrm>
        </p:grpSpPr>
        <p:pic>
          <p:nvPicPr>
            <p:cNvPr id="14" name="図 13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0000" y="2700000"/>
              <a:ext cx="4320000" cy="360000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7348223" y="5414174"/>
              <a:ext cx="92709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ja-JP" altLang="en-US" sz="1200" b="1" dirty="0" smtClean="0">
                  <a:solidFill>
                    <a:srgbClr val="00ADEF"/>
                  </a:solidFill>
                </a:rPr>
                <a:t>松田雪子</a:t>
              </a:r>
              <a:endParaRPr kumimoji="1" lang="ja-JP" altLang="en-US" sz="1200" b="1" dirty="0">
                <a:solidFill>
                  <a:srgbClr val="00ADEF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7348223" y="4894599"/>
              <a:ext cx="8966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ja-JP" altLang="en-US" sz="1200" b="1" dirty="0" smtClean="0">
                  <a:solidFill>
                    <a:srgbClr val="00ADEF"/>
                  </a:solidFill>
                </a:rPr>
                <a:t>佐藤太郎</a:t>
              </a:r>
              <a:endParaRPr kumimoji="1" lang="ja-JP" altLang="en-US" sz="1200" b="1" dirty="0">
                <a:solidFill>
                  <a:srgbClr val="00ADEF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8697940" y="4481927"/>
              <a:ext cx="1467139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ja-JP" altLang="en-US" sz="1000" b="1" dirty="0" smtClean="0"/>
                <a:t>松田雪子</a:t>
              </a:r>
              <a:r>
                <a:rPr kumimoji="1" lang="en-US" altLang="ja-JP" sz="1000" b="1" dirty="0" smtClean="0"/>
                <a:t>,</a:t>
              </a:r>
              <a:r>
                <a:rPr lang="ja-JP" altLang="en-US" sz="1000" b="1" dirty="0" smtClean="0"/>
                <a:t>佐藤太郎</a:t>
              </a:r>
              <a:endParaRPr kumimoji="1" lang="ja-JP" altLang="en-US" sz="1000" b="1" dirty="0"/>
            </a:p>
          </p:txBody>
        </p:sp>
      </p:grpSp>
      <p:sp>
        <p:nvSpPr>
          <p:cNvPr id="19" name="動作設定ボタン: ユーザー設定 18">
            <a:hlinkClick r:id="rId5" action="ppaction://hlinksldjump" highlightClick="1"/>
          </p:cNvPr>
          <p:cNvSpPr/>
          <p:nvPr/>
        </p:nvSpPr>
        <p:spPr>
          <a:xfrm>
            <a:off x="11160000" y="-4045"/>
            <a:ext cx="1032000" cy="993422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/>
          <p:cNvPicPr preferRelativeResize="0"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627" t="72642" r="42627" b="13573"/>
          <a:stretch/>
        </p:blipFill>
        <p:spPr>
          <a:xfrm>
            <a:off x="3702530" y="1992934"/>
            <a:ext cx="661979" cy="584775"/>
          </a:xfrm>
          <a:prstGeom prst="ellipse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6449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8000" y="317989"/>
            <a:ext cx="103248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5400" b="1" spc="600" dirty="0" smtClean="0">
                <a:solidFill>
                  <a:schemeClr val="accent6"/>
                </a:solidFill>
              </a:rPr>
              <a:t>プロフィール画像を変更する</a:t>
            </a:r>
            <a:endParaRPr kumimoji="1" lang="ja-JP" altLang="en-US" sz="5400" b="1" spc="600" dirty="0">
              <a:solidFill>
                <a:schemeClr val="accent6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12" name="動作設定ボタン: ユーザー設定 11">
            <a:hlinkClick r:id="rId3" action="ppaction://hlinksldjump" highlightClick="1"/>
          </p:cNvPr>
          <p:cNvSpPr/>
          <p:nvPr/>
        </p:nvSpPr>
        <p:spPr>
          <a:xfrm>
            <a:off x="11160000" y="-4045"/>
            <a:ext cx="1032000" cy="993422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563" y="2968011"/>
            <a:ext cx="5869080" cy="3261632"/>
          </a:xfrm>
          <a:prstGeom prst="rect">
            <a:avLst/>
          </a:prstGeom>
          <a:ln>
            <a:solidFill>
              <a:srgbClr val="00AFF0"/>
            </a:solidFill>
          </a:ln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5" b="32545"/>
          <a:stretch/>
        </p:blipFill>
        <p:spPr>
          <a:xfrm>
            <a:off x="8001000" y="2220786"/>
            <a:ext cx="2423591" cy="4008857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080000" y="1537200"/>
            <a:ext cx="5077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①画面右上のプロフィール　　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アイコンをタップ</a:t>
            </a:r>
            <a:endParaRPr lang="en-US" altLang="ja-JP" sz="3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38281" y="1537200"/>
            <a:ext cx="4835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/>
            </a:lvl1pPr>
          </a:lstStyle>
          <a:p>
            <a:r>
              <a:rPr lang="ja-JP" altLang="en-US" sz="3200" dirty="0" smtClean="0"/>
              <a:t>②人のイラストをタップ</a:t>
            </a:r>
            <a:endParaRPr lang="en-US" altLang="ja-JP" sz="3200" dirty="0"/>
          </a:p>
        </p:txBody>
      </p:sp>
      <p:sp>
        <p:nvSpPr>
          <p:cNvPr id="18" name="フレーム 17"/>
          <p:cNvSpPr/>
          <p:nvPr/>
        </p:nvSpPr>
        <p:spPr>
          <a:xfrm>
            <a:off x="6257906" y="2869397"/>
            <a:ext cx="716280" cy="679923"/>
          </a:xfrm>
          <a:prstGeom prst="frame">
            <a:avLst>
              <a:gd name="adj1" fmla="val 1281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8461680" y="2707074"/>
            <a:ext cx="1502229" cy="1532088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5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8000" y="317989"/>
            <a:ext cx="103248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5400" b="1" spc="600" dirty="0" smtClean="0">
                <a:solidFill>
                  <a:schemeClr val="accent6"/>
                </a:solidFill>
              </a:rPr>
              <a:t>プロフィール画像を変更する</a:t>
            </a:r>
            <a:endParaRPr kumimoji="1" lang="ja-JP" altLang="en-US" sz="5400" b="1" spc="600" dirty="0">
              <a:solidFill>
                <a:schemeClr val="accent6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12" name="動作設定ボタン: ユーザー設定 11">
            <a:hlinkClick r:id="rId3" action="ppaction://hlinksldjump" highlightClick="1"/>
          </p:cNvPr>
          <p:cNvSpPr/>
          <p:nvPr/>
        </p:nvSpPr>
        <p:spPr>
          <a:xfrm>
            <a:off x="11160000" y="-4045"/>
            <a:ext cx="1032000" cy="993422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" t="26954" r="4339" b="29396"/>
          <a:stretch/>
        </p:blipFill>
        <p:spPr>
          <a:xfrm>
            <a:off x="1010752" y="2269921"/>
            <a:ext cx="3805336" cy="3260022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648000" y="1537200"/>
            <a:ext cx="588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③プロフィール画像を変更</a:t>
            </a:r>
            <a:endParaRPr lang="en-US" altLang="ja-JP" sz="3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156202" y="3389198"/>
            <a:ext cx="703579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ja-JP" altLang="en-US" sz="3200" dirty="0" smtClean="0">
                <a:solidFill>
                  <a:schemeClr val="accent2"/>
                </a:solidFill>
              </a:rPr>
              <a:t>ギャラリーから選択</a:t>
            </a:r>
            <a:r>
              <a:rPr lang="ja-JP" altLang="en-US" sz="3200" dirty="0" smtClean="0">
                <a:solidFill>
                  <a:schemeClr val="accent2"/>
                </a:solidFill>
              </a:rPr>
              <a:t> </a:t>
            </a:r>
            <a:endParaRPr lang="en-US" altLang="ja-JP" sz="3200" dirty="0" smtClean="0">
              <a:solidFill>
                <a:schemeClr val="accent2"/>
              </a:solidFill>
            </a:endParaRPr>
          </a:p>
          <a:p>
            <a:pPr>
              <a:spcAft>
                <a:spcPts val="1200"/>
              </a:spcAft>
            </a:pPr>
            <a:r>
              <a:rPr lang="ja-JP" altLang="en-US" sz="2400" dirty="0" smtClean="0"/>
              <a:t>　（タブレットに保存</a:t>
            </a:r>
            <a:r>
              <a:rPr lang="ja-JP" altLang="en-US" sz="2400" dirty="0"/>
              <a:t>された写真を使う</a:t>
            </a:r>
            <a:r>
              <a:rPr lang="ja-JP" altLang="en-US" sz="2400" dirty="0" smtClean="0"/>
              <a:t>とき）</a:t>
            </a:r>
            <a:endParaRPr lang="en-US" altLang="ja-JP" sz="240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ja-JP" altLang="en-US" sz="3200" dirty="0" smtClean="0">
                <a:solidFill>
                  <a:schemeClr val="accent2"/>
                </a:solidFill>
              </a:rPr>
              <a:t>写真を撮影</a:t>
            </a:r>
            <a:r>
              <a:rPr lang="ja-JP" altLang="en-US" sz="3200" dirty="0" smtClean="0">
                <a:solidFill>
                  <a:schemeClr val="accent2"/>
                </a:solidFill>
              </a:rPr>
              <a:t> </a:t>
            </a:r>
            <a:r>
              <a:rPr lang="ja-JP" altLang="en-US" sz="2400" dirty="0" smtClean="0"/>
              <a:t>（今から写真を撮るとき）</a:t>
            </a:r>
            <a:endParaRPr lang="en-US" altLang="ja-JP" sz="240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ja-JP" altLang="en-US" sz="3200" dirty="0" smtClean="0">
                <a:solidFill>
                  <a:schemeClr val="accent2"/>
                </a:solidFill>
              </a:rPr>
              <a:t>プロフィール画像をクリア</a:t>
            </a:r>
            <a:r>
              <a:rPr lang="en-US" altLang="ja-JP" sz="3200" dirty="0" smtClean="0">
                <a:solidFill>
                  <a:schemeClr val="accent2"/>
                </a:solidFill>
              </a:rPr>
              <a:t/>
            </a:r>
            <a:br>
              <a:rPr lang="en-US" altLang="ja-JP" sz="3200" dirty="0" smtClean="0">
                <a:solidFill>
                  <a:schemeClr val="accent2"/>
                </a:solidFill>
              </a:rPr>
            </a:br>
            <a:r>
              <a:rPr lang="ja-JP" altLang="en-US" sz="2400" dirty="0" smtClean="0"/>
              <a:t>（写真を消すとき）</a:t>
            </a:r>
            <a:endParaRPr lang="en-US" altLang="ja-JP" sz="24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50" y="1241319"/>
            <a:ext cx="1714500" cy="17145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907" y="1322938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8000" y="414000"/>
            <a:ext cx="268303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5400" b="1" spc="600" dirty="0">
                <a:solidFill>
                  <a:schemeClr val="accent6"/>
                </a:solidFill>
              </a:rPr>
              <a:t>目次</a:t>
            </a:r>
            <a:endParaRPr kumimoji="1" lang="ja-JP" altLang="en-US" sz="5400" b="1" spc="600" dirty="0">
              <a:solidFill>
                <a:schemeClr val="accent6"/>
              </a:solidFill>
            </a:endParaRP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3</a:t>
            </a:fld>
            <a:endParaRPr kumimoji="1" lang="ja-JP" altLang="en-US"/>
          </a:p>
        </p:txBody>
      </p:sp>
      <p:graphicFrame>
        <p:nvGraphicFramePr>
          <p:cNvPr id="3" name="図表 2"/>
          <p:cNvGraphicFramePr/>
          <p:nvPr>
            <p:extLst>
              <p:ext uri="{D42A27DB-BD31-4B8C-83A1-F6EECF244321}">
                <p14:modId xmlns:p14="http://schemas.microsoft.com/office/powerpoint/2010/main" val="1382770868"/>
              </p:ext>
            </p:extLst>
          </p:nvPr>
        </p:nvGraphicFramePr>
        <p:xfrm>
          <a:off x="1046798" y="1621687"/>
          <a:ext cx="10098404" cy="468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3962149" y="1782231"/>
            <a:ext cx="1560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spc="300" dirty="0" smtClean="0">
                <a:solidFill>
                  <a:schemeClr val="bg1"/>
                </a:solidFill>
              </a:rPr>
              <a:t>ス カ イ プ</a:t>
            </a:r>
            <a:endParaRPr kumimoji="1" lang="ja-JP" altLang="en-US" sz="1600" spc="3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06796" y="5073466"/>
            <a:ext cx="1560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spc="300" dirty="0" smtClean="0">
                <a:solidFill>
                  <a:schemeClr val="bg1"/>
                </a:solidFill>
              </a:rPr>
              <a:t>ス カ イ プ</a:t>
            </a:r>
            <a:endParaRPr kumimoji="1" lang="ja-JP" altLang="en-US" sz="1600" spc="300" dirty="0">
              <a:solidFill>
                <a:schemeClr val="bg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268" y="1970982"/>
            <a:ext cx="1031622" cy="103162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96" y="3518207"/>
            <a:ext cx="1997386" cy="129830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3092" y="5268693"/>
            <a:ext cx="1115653" cy="111565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581" y="5268693"/>
            <a:ext cx="1121154" cy="112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24487" y="574159"/>
            <a:ext cx="433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spc="600" dirty="0" smtClean="0">
                <a:solidFill>
                  <a:schemeClr val="accent6"/>
                </a:solidFill>
              </a:rPr>
              <a:t>本資料について</a:t>
            </a:r>
            <a:endParaRPr lang="ja-JP" altLang="en-US" sz="2400" spc="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22363" y="1682988"/>
            <a:ext cx="10522633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ja-JP" altLang="en-US" sz="2800" dirty="0" smtClean="0"/>
              <a:t>本</a:t>
            </a:r>
            <a:r>
              <a:rPr kumimoji="1" lang="ja-JP" altLang="en-US" sz="2800" dirty="0" smtClean="0"/>
              <a:t>資料は</a:t>
            </a:r>
            <a:r>
              <a:rPr lang="ja-JP" altLang="en-US" sz="2800" dirty="0" smtClean="0"/>
              <a:t>「</a:t>
            </a:r>
            <a:r>
              <a:rPr lang="en-US" altLang="ja-JP" sz="2800" b="1" dirty="0" smtClean="0">
                <a:solidFill>
                  <a:srgbClr val="0070C0"/>
                </a:solidFill>
              </a:rPr>
              <a:t>Skype</a:t>
            </a:r>
            <a:r>
              <a:rPr lang="ja-JP" altLang="en-US" sz="2800" b="1" dirty="0" smtClean="0">
                <a:solidFill>
                  <a:srgbClr val="0070C0"/>
                </a:solidFill>
              </a:rPr>
              <a:t> </a:t>
            </a:r>
            <a:r>
              <a:rPr lang="en-US" altLang="ja-JP" sz="2800" dirty="0"/>
              <a:t>v5.2.0.61097 </a:t>
            </a:r>
            <a:r>
              <a:rPr lang="ja-JP" altLang="en-US" sz="2800" dirty="0" smtClean="0"/>
              <a:t>」を</a:t>
            </a:r>
            <a:r>
              <a:rPr lang="ja-JP" altLang="en-US" sz="2800" dirty="0"/>
              <a:t>元</a:t>
            </a:r>
            <a:r>
              <a:rPr lang="ja-JP" altLang="en-US" sz="2800" dirty="0" smtClean="0"/>
              <a:t>に作成されています。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今後の情報更新により、仕様が変わる可能性が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ありますので、ご注意ください。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また、ご不明な点・詳細説明などは</a:t>
            </a:r>
            <a:endParaRPr lang="en-US" altLang="ja-JP" sz="2800" dirty="0" smtClean="0"/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n-US" altLang="ja-JP" sz="2800" dirty="0"/>
              <a:t>Skype</a:t>
            </a:r>
            <a:r>
              <a:rPr lang="ja-JP" altLang="en-US" sz="2800" dirty="0" smtClean="0"/>
              <a:t>ヘルプ：</a:t>
            </a:r>
            <a:r>
              <a:rPr lang="en-US" altLang="ja-JP" sz="2800" dirty="0" smtClean="0">
                <a:hlinkClick r:id="rId3"/>
              </a:rPr>
              <a:t>https</a:t>
            </a:r>
            <a:r>
              <a:rPr lang="en-US" altLang="ja-JP" sz="2800" dirty="0">
                <a:hlinkClick r:id="rId3"/>
              </a:rPr>
              <a:t>://support.skype.com/ja</a:t>
            </a:r>
            <a:r>
              <a:rPr lang="en-US" altLang="ja-JP" sz="2800" dirty="0" smtClean="0">
                <a:hlinkClick r:id="rId3"/>
              </a:rPr>
              <a:t>/</a:t>
            </a:r>
            <a:r>
              <a:rPr lang="ja-JP" altLang="en-US" sz="2800" dirty="0" smtClean="0"/>
              <a:t>をご利用ください。</a:t>
            </a:r>
            <a:endParaRPr lang="en-US" altLang="ja-JP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8178" y="5250476"/>
            <a:ext cx="1714500" cy="17145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693" y="5250476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842595" y="2321004"/>
            <a:ext cx="250680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srgbClr val="0070C0"/>
                </a:solidFill>
              </a:rPr>
              <a:t>第</a:t>
            </a:r>
            <a:r>
              <a:rPr lang="ja-JP" altLang="en-US" sz="6600" b="1" dirty="0" smtClean="0">
                <a:solidFill>
                  <a:srgbClr val="0070C0"/>
                </a:solidFill>
              </a:rPr>
              <a:t>１</a:t>
            </a:r>
            <a:r>
              <a:rPr lang="ja-JP" altLang="en-US" sz="5400" b="1" dirty="0" smtClean="0">
                <a:solidFill>
                  <a:srgbClr val="0070C0"/>
                </a:solidFill>
              </a:rPr>
              <a:t>章</a:t>
            </a:r>
            <a:endParaRPr kumimoji="1" lang="ja-JP" alt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11951" y="3305890"/>
            <a:ext cx="796809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9600" b="1" spc="600" dirty="0" smtClean="0">
                <a:solidFill>
                  <a:schemeClr val="accent6"/>
                </a:solidFill>
              </a:rPr>
              <a:t>Skype</a:t>
            </a:r>
            <a:r>
              <a:rPr lang="ja-JP" altLang="en-US" sz="6000" b="1" spc="600" dirty="0" smtClean="0">
                <a:solidFill>
                  <a:schemeClr val="accent6"/>
                </a:solidFill>
              </a:rPr>
              <a:t>の</a:t>
            </a:r>
            <a:r>
              <a:rPr lang="ja-JP" altLang="en-US" sz="8000" b="1" spc="600" dirty="0" smtClean="0">
                <a:solidFill>
                  <a:schemeClr val="accent6"/>
                </a:solidFill>
              </a:rPr>
              <a:t>導入</a:t>
            </a:r>
            <a:endParaRPr lang="ja-JP" altLang="en-US" sz="8000" b="1" spc="600" dirty="0">
              <a:solidFill>
                <a:schemeClr val="accent6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C7AF-695B-4A18-B9BF-A7552E39BF6C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5" name="動作設定ボタン: ユーザー設定 4">
            <a:hlinkClick r:id="rId3" action="ppaction://hlinksldjump" highlightClick="1"/>
          </p:cNvPr>
          <p:cNvSpPr/>
          <p:nvPr/>
        </p:nvSpPr>
        <p:spPr>
          <a:xfrm>
            <a:off x="11160000" y="-4045"/>
            <a:ext cx="1032000" cy="993422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53747" y="3423424"/>
            <a:ext cx="2280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spc="300" dirty="0" smtClean="0"/>
              <a:t>ス　 カ　 イ 　プ</a:t>
            </a:r>
            <a:endParaRPr kumimoji="1" lang="ja-JP" altLang="en-US" sz="1600" spc="300" dirty="0"/>
          </a:p>
        </p:txBody>
      </p:sp>
    </p:spTree>
    <p:extLst>
      <p:ext uri="{BB962C8B-B14F-4D97-AF65-F5344CB8AC3E}">
        <p14:creationId xmlns:p14="http://schemas.microsoft.com/office/powerpoint/2010/main" val="17002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8000" y="414000"/>
            <a:ext cx="1067846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5400" b="1" spc="600" dirty="0" smtClean="0">
                <a:solidFill>
                  <a:schemeClr val="accent6"/>
                </a:solidFill>
              </a:rPr>
              <a:t>アプリのインストール</a:t>
            </a:r>
            <a:endParaRPr kumimoji="1" lang="ja-JP" altLang="en-US" sz="5400" b="1" spc="600" dirty="0">
              <a:solidFill>
                <a:schemeClr val="accent6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79999" y="1537200"/>
            <a:ext cx="4716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① 画面の中にある</a:t>
            </a:r>
            <a:endParaRPr kumimoji="1" lang="en-US" altLang="ja-JP" sz="3200" dirty="0" smtClean="0"/>
          </a:p>
          <a:p>
            <a:r>
              <a:rPr lang="ja-JP" altLang="en-US" sz="3200" b="1" dirty="0"/>
              <a:t>　</a:t>
            </a:r>
            <a:r>
              <a:rPr kumimoji="1" lang="en-US" altLang="ja-JP" sz="4000" b="1" dirty="0" smtClean="0"/>
              <a:t>Play</a:t>
            </a:r>
            <a:r>
              <a:rPr lang="ja-JP" altLang="en-US" sz="3200" b="1" dirty="0" smtClean="0"/>
              <a:t>ストア </a:t>
            </a:r>
            <a:r>
              <a:rPr lang="ja-JP" altLang="en-US" sz="3200" dirty="0" smtClean="0"/>
              <a:t>をタップ</a:t>
            </a:r>
            <a:endParaRPr kumimoji="1" lang="en-US" altLang="ja-JP" sz="32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72783" y="1537200"/>
            <a:ext cx="5914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/>
            </a:lvl1pPr>
          </a:lstStyle>
          <a:p>
            <a:r>
              <a:rPr lang="ja-JP" altLang="en-US" sz="3200" dirty="0" smtClean="0"/>
              <a:t>②画面右上</a:t>
            </a:r>
            <a:r>
              <a:rPr lang="ja-JP" altLang="en-US" sz="3200" dirty="0"/>
              <a:t>の</a:t>
            </a:r>
            <a:r>
              <a:rPr lang="ja-JP" altLang="en-US" sz="3200" dirty="0" smtClean="0"/>
              <a:t>虫眼鏡</a:t>
            </a:r>
            <a:r>
              <a:rPr lang="ja-JP" altLang="en-US" sz="3200" dirty="0"/>
              <a:t>をタップ</a:t>
            </a:r>
            <a:r>
              <a:rPr lang="ja-JP" altLang="en-US" sz="3200" dirty="0" smtClean="0"/>
              <a:t>し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　</a:t>
            </a:r>
            <a:r>
              <a:rPr lang="en-US" altLang="ja-JP" sz="3200" dirty="0" smtClean="0"/>
              <a:t>｢</a:t>
            </a:r>
            <a:r>
              <a:rPr lang="ja-JP" altLang="en-US" sz="3200" b="1" dirty="0" smtClean="0"/>
              <a:t>スカイプ</a:t>
            </a:r>
            <a:r>
              <a:rPr lang="en-US" altLang="ja-JP" sz="3200" dirty="0"/>
              <a:t>｣</a:t>
            </a:r>
            <a:r>
              <a:rPr lang="ja-JP" altLang="en-US" sz="3200" dirty="0" smtClean="0"/>
              <a:t>とカタカナで入力</a:t>
            </a:r>
            <a:endParaRPr lang="en-US" altLang="ja-JP" sz="3200" dirty="0"/>
          </a:p>
        </p:txBody>
      </p:sp>
      <p:grpSp>
        <p:nvGrpSpPr>
          <p:cNvPr id="36" name="グループ化 35"/>
          <p:cNvGrpSpPr/>
          <p:nvPr/>
        </p:nvGrpSpPr>
        <p:grpSpPr>
          <a:xfrm>
            <a:off x="1080000" y="2699999"/>
            <a:ext cx="4320000" cy="3600002"/>
            <a:chOff x="1080000" y="2699999"/>
            <a:chExt cx="4320000" cy="3600002"/>
          </a:xfrm>
        </p:grpSpPr>
        <p:pic>
          <p:nvPicPr>
            <p:cNvPr id="28" name="図 27"/>
            <p:cNvPicPr preferRelativeResize="0"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0000" y="2700000"/>
              <a:ext cx="4320000" cy="360000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29" name="正方形/長方形 28"/>
            <p:cNvSpPr/>
            <p:nvPr/>
          </p:nvSpPr>
          <p:spPr>
            <a:xfrm>
              <a:off x="1080000" y="2700001"/>
              <a:ext cx="1602240" cy="3600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3793282" y="2700001"/>
              <a:ext cx="1602240" cy="3600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2682240" y="2699999"/>
              <a:ext cx="1111042" cy="171960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2682240" y="5775961"/>
              <a:ext cx="1111042" cy="52404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レーム 32"/>
            <p:cNvSpPr/>
            <p:nvPr/>
          </p:nvSpPr>
          <p:spPr>
            <a:xfrm>
              <a:off x="2499360" y="4236720"/>
              <a:ext cx="1447800" cy="1706880"/>
            </a:xfrm>
            <a:prstGeom prst="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6840000" y="2697480"/>
            <a:ext cx="4341328" cy="3602521"/>
            <a:chOff x="6840000" y="2697480"/>
            <a:chExt cx="4341328" cy="3602521"/>
          </a:xfrm>
        </p:grpSpPr>
        <p:pic>
          <p:nvPicPr>
            <p:cNvPr id="35" name="図 34"/>
            <p:cNvPicPr preferRelativeResize="0"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0000" y="2700000"/>
              <a:ext cx="4320000" cy="360000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37" name="正方形/長方形 36"/>
            <p:cNvSpPr/>
            <p:nvPr/>
          </p:nvSpPr>
          <p:spPr>
            <a:xfrm>
              <a:off x="6840000" y="2700001"/>
              <a:ext cx="3599400" cy="3600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レーム 37"/>
            <p:cNvSpPr/>
            <p:nvPr/>
          </p:nvSpPr>
          <p:spPr>
            <a:xfrm>
              <a:off x="10439400" y="2993400"/>
              <a:ext cx="741928" cy="1106160"/>
            </a:xfrm>
            <a:prstGeom prst="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10439400" y="4099561"/>
              <a:ext cx="720600" cy="220044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10439400" y="2697480"/>
              <a:ext cx="720600" cy="29035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動作設定ボタン: ユーザー設定 4">
            <a:hlinkClick r:id="rId5" action="ppaction://hlinksldjump" highlightClick="1"/>
          </p:cNvPr>
          <p:cNvSpPr/>
          <p:nvPr/>
        </p:nvSpPr>
        <p:spPr>
          <a:xfrm>
            <a:off x="11160000" y="-4045"/>
            <a:ext cx="1032000" cy="993422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975826" y="1998863"/>
            <a:ext cx="1560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spc="300" dirty="0" smtClean="0"/>
              <a:t>プレイ</a:t>
            </a:r>
            <a:endParaRPr kumimoji="1" lang="ja-JP" altLang="en-US" sz="1200" spc="3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8000" y="414000"/>
            <a:ext cx="1067846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5400" b="1" spc="600" dirty="0" smtClean="0">
                <a:solidFill>
                  <a:schemeClr val="accent6"/>
                </a:solidFill>
              </a:rPr>
              <a:t>アプリのインストール</a:t>
            </a:r>
            <a:endParaRPr kumimoji="1" lang="ja-JP" altLang="en-US" sz="5400" b="1" spc="600" dirty="0">
              <a:solidFill>
                <a:schemeClr val="accent6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79999" y="1537200"/>
            <a:ext cx="501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③英語の</a:t>
            </a:r>
            <a:r>
              <a:rPr lang="en-US" altLang="ja-JP" sz="3200" b="1" dirty="0" smtClean="0">
                <a:latin typeface="+mj-ea"/>
                <a:ea typeface="+mj-ea"/>
              </a:rPr>
              <a:t>Skype</a:t>
            </a:r>
            <a:r>
              <a:rPr lang="ja-JP" altLang="en-US" sz="3200" dirty="0" smtClean="0"/>
              <a:t>をタップ</a:t>
            </a:r>
            <a:endParaRPr lang="en-US" altLang="ja-JP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38281" y="1537200"/>
            <a:ext cx="44040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/>
            </a:lvl1pPr>
          </a:lstStyle>
          <a:p>
            <a:r>
              <a:rPr lang="ja-JP" altLang="en-US" sz="3200" dirty="0" smtClean="0"/>
              <a:t>④</a:t>
            </a:r>
            <a:r>
              <a:rPr lang="en-US" altLang="ja-JP" sz="3200" dirty="0" smtClean="0"/>
              <a:t>[</a:t>
            </a:r>
            <a:r>
              <a:rPr lang="ja-JP" altLang="en-US" sz="3200" b="1" dirty="0" smtClean="0"/>
              <a:t>インストール</a:t>
            </a:r>
            <a:r>
              <a:rPr lang="en-US" altLang="ja-JP" sz="3200" dirty="0" smtClean="0"/>
              <a:t>]</a:t>
            </a:r>
            <a:r>
              <a:rPr lang="ja-JP" altLang="en-US" sz="3200" dirty="0" smtClean="0"/>
              <a:t>を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　タップ</a:t>
            </a:r>
            <a:endParaRPr lang="en-US" altLang="ja-JP" sz="3200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1080000" y="2700000"/>
            <a:ext cx="4328160" cy="3601268"/>
            <a:chOff x="1080000" y="2697491"/>
            <a:chExt cx="4328160" cy="3601268"/>
          </a:xfrm>
        </p:grpSpPr>
        <p:pic>
          <p:nvPicPr>
            <p:cNvPr id="4" name="図 3"/>
            <p:cNvPicPr preferRelativeResize="0"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>
              <a:off x="1080000" y="2697491"/>
              <a:ext cx="4320000" cy="3601268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8" name="正方形/長方形 7"/>
            <p:cNvSpPr/>
            <p:nvPr/>
          </p:nvSpPr>
          <p:spPr>
            <a:xfrm>
              <a:off x="1080000" y="4968240"/>
              <a:ext cx="4314960" cy="132249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レーム 8"/>
            <p:cNvSpPr/>
            <p:nvPr/>
          </p:nvSpPr>
          <p:spPr>
            <a:xfrm>
              <a:off x="1341120" y="3794760"/>
              <a:ext cx="4067040" cy="1173480"/>
            </a:xfrm>
            <a:prstGeom prst="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080000" y="2697491"/>
              <a:ext cx="4314960" cy="37848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6840000" y="2700000"/>
            <a:ext cx="4318564" cy="3600000"/>
            <a:chOff x="6979920" y="2758440"/>
            <a:chExt cx="4319522" cy="3604671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79921" y="2758440"/>
              <a:ext cx="4319521" cy="3604671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14" name="フレーム 13"/>
            <p:cNvSpPr/>
            <p:nvPr/>
          </p:nvSpPr>
          <p:spPr>
            <a:xfrm>
              <a:off x="8488680" y="3078480"/>
              <a:ext cx="2800314" cy="1173480"/>
            </a:xfrm>
            <a:prstGeom prst="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979920" y="4251960"/>
              <a:ext cx="4309074" cy="210439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動作設定ボタン: ユーザー設定 15">
            <a:hlinkClick r:id="rId5" action="ppaction://hlinksldjump" highlightClick="1"/>
          </p:cNvPr>
          <p:cNvSpPr/>
          <p:nvPr/>
        </p:nvSpPr>
        <p:spPr>
          <a:xfrm>
            <a:off x="11160000" y="-4045"/>
            <a:ext cx="1032000" cy="993422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8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8000" y="414000"/>
            <a:ext cx="1067846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5400" b="1" spc="600" dirty="0" smtClean="0">
                <a:solidFill>
                  <a:schemeClr val="accent6"/>
                </a:solidFill>
              </a:rPr>
              <a:t>アプリのインストール</a:t>
            </a:r>
            <a:endParaRPr kumimoji="1" lang="ja-JP" altLang="en-US" sz="5400" b="1" spc="600" dirty="0">
              <a:solidFill>
                <a:schemeClr val="accent6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80000" y="1537200"/>
            <a:ext cx="4422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⑤画面下にある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 smtClean="0"/>
              <a:t>　</a:t>
            </a:r>
            <a:r>
              <a:rPr lang="en-US" altLang="ja-JP" sz="3200" dirty="0" smtClean="0"/>
              <a:t>[</a:t>
            </a:r>
            <a:r>
              <a:rPr lang="ja-JP" altLang="en-US" sz="3200" b="1" dirty="0" smtClean="0"/>
              <a:t>同意する</a:t>
            </a:r>
            <a:r>
              <a:rPr lang="en-US" altLang="ja-JP" sz="3200" dirty="0"/>
              <a:t>]</a:t>
            </a:r>
            <a:r>
              <a:rPr lang="ja-JP" altLang="en-US" sz="3200" dirty="0" smtClean="0"/>
              <a:t>をタップ</a:t>
            </a:r>
            <a:endParaRPr lang="en-US" altLang="ja-JP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82081" y="1537200"/>
            <a:ext cx="5161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/>
            </a:lvl1pPr>
          </a:lstStyle>
          <a:p>
            <a:r>
              <a:rPr lang="ja-JP" altLang="en-US" sz="3200" dirty="0" smtClean="0"/>
              <a:t>⑥ホーム画面にアプリの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　アイコンがあれば成功</a:t>
            </a:r>
            <a:endParaRPr lang="en-US" altLang="ja-JP" sz="3200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1080000" y="2700000"/>
            <a:ext cx="4320000" cy="3600000"/>
            <a:chOff x="1080000" y="2700000"/>
            <a:chExt cx="4328160" cy="3611880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0000" y="2700000"/>
              <a:ext cx="4328160" cy="361188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7" name="正方形/長方形 6"/>
            <p:cNvSpPr/>
            <p:nvPr/>
          </p:nvSpPr>
          <p:spPr>
            <a:xfrm>
              <a:off x="1080000" y="2700001"/>
              <a:ext cx="4328160" cy="274068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レーム 7"/>
            <p:cNvSpPr/>
            <p:nvPr/>
          </p:nvSpPr>
          <p:spPr>
            <a:xfrm>
              <a:off x="2682240" y="5440680"/>
              <a:ext cx="2725920" cy="871199"/>
            </a:xfrm>
            <a:prstGeom prst="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080000" y="5440678"/>
              <a:ext cx="1602240" cy="87120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1" name="図 10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000" y="2700000"/>
            <a:ext cx="4320000" cy="3600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2" name="動作設定ボタン: ユーザー設定 11">
            <a:hlinkClick r:id="rId5" action="ppaction://hlinksldjump" highlightClick="1"/>
          </p:cNvPr>
          <p:cNvSpPr/>
          <p:nvPr/>
        </p:nvSpPr>
        <p:spPr>
          <a:xfrm>
            <a:off x="11160000" y="-4045"/>
            <a:ext cx="1032000" cy="993422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7396843" y="4196443"/>
            <a:ext cx="1387928" cy="1669389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0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8000" y="414000"/>
            <a:ext cx="1067846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5400" b="1" spc="600" dirty="0" smtClean="0">
                <a:solidFill>
                  <a:schemeClr val="accent6"/>
                </a:solidFill>
              </a:rPr>
              <a:t>アカウントの</a:t>
            </a:r>
            <a:r>
              <a:rPr lang="ja-JP" altLang="en-US" sz="5400" b="1" spc="600" dirty="0" smtClean="0">
                <a:solidFill>
                  <a:schemeClr val="accent6"/>
                </a:solidFill>
              </a:rPr>
              <a:t>作成･登録</a:t>
            </a:r>
            <a:endParaRPr kumimoji="1" lang="ja-JP" altLang="en-US" sz="5400" b="1" spc="600" dirty="0">
              <a:solidFill>
                <a:schemeClr val="accent6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80000" y="1537200"/>
            <a:ext cx="4422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①</a:t>
            </a:r>
            <a:r>
              <a:rPr lang="en-US" altLang="ja-JP" sz="3200" b="1" dirty="0"/>
              <a:t>Skype</a:t>
            </a:r>
            <a:r>
              <a:rPr lang="ja-JP" altLang="en-US" sz="3200" dirty="0"/>
              <a:t>アイコンを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/>
              <a:t>　タップして起動</a:t>
            </a:r>
            <a:r>
              <a:rPr lang="ja-JP" altLang="en-US" sz="3200" dirty="0" smtClean="0"/>
              <a:t>する</a:t>
            </a:r>
            <a:endParaRPr lang="en-US" altLang="ja-JP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38239" y="1537200"/>
            <a:ext cx="5791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/>
            </a:lvl1pPr>
          </a:lstStyle>
          <a:p>
            <a:r>
              <a:rPr lang="ja-JP" altLang="en-US" sz="3200" dirty="0" smtClean="0"/>
              <a:t>②画面下の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en-US" altLang="ja-JP" sz="3200" dirty="0" smtClean="0"/>
              <a:t>[</a:t>
            </a:r>
            <a:r>
              <a:rPr lang="ja-JP" altLang="en-US" sz="3200" b="1" dirty="0" smtClean="0"/>
              <a:t>アカウント</a:t>
            </a:r>
            <a:r>
              <a:rPr lang="ja-JP" altLang="en-US" sz="3200" b="1" dirty="0"/>
              <a:t>を</a:t>
            </a:r>
            <a:r>
              <a:rPr lang="ja-JP" altLang="en-US" sz="3200" b="1" dirty="0" smtClean="0"/>
              <a:t>作成</a:t>
            </a:r>
            <a:r>
              <a:rPr lang="en-US" altLang="ja-JP" sz="3200" dirty="0"/>
              <a:t>]</a:t>
            </a:r>
            <a:r>
              <a:rPr lang="ja-JP" altLang="en-US" sz="3200" dirty="0" smtClean="0"/>
              <a:t>をタップ</a:t>
            </a:r>
            <a:endParaRPr lang="en-US" altLang="ja-JP" sz="32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080000" y="2700000"/>
            <a:ext cx="4320000" cy="3600000"/>
            <a:chOff x="1080000" y="2700000"/>
            <a:chExt cx="4320000" cy="3600000"/>
          </a:xfrm>
        </p:grpSpPr>
        <p:pic>
          <p:nvPicPr>
            <p:cNvPr id="6" name="図 5"/>
            <p:cNvPicPr preferRelativeResize="0"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0000" y="2700000"/>
              <a:ext cx="4320000" cy="360000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7" name="正方形/長方形 6"/>
            <p:cNvSpPr/>
            <p:nvPr/>
          </p:nvSpPr>
          <p:spPr>
            <a:xfrm>
              <a:off x="1080000" y="2700001"/>
              <a:ext cx="4320000" cy="149099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レーム 7"/>
            <p:cNvSpPr/>
            <p:nvPr/>
          </p:nvSpPr>
          <p:spPr>
            <a:xfrm>
              <a:off x="1463040" y="4191000"/>
              <a:ext cx="1767840" cy="1752600"/>
            </a:xfrm>
            <a:prstGeom prst="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3230880" y="4191000"/>
              <a:ext cx="2169120" cy="2109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080000" y="4191000"/>
              <a:ext cx="383039" cy="2109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463040" y="5943600"/>
              <a:ext cx="1767840" cy="3564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6838281" y="2700000"/>
            <a:ext cx="4328160" cy="3611880"/>
            <a:chOff x="6838281" y="2700000"/>
            <a:chExt cx="4328160" cy="3611880"/>
          </a:xfrm>
        </p:grpSpPr>
        <p:pic>
          <p:nvPicPr>
            <p:cNvPr id="5" name="図 4"/>
            <p:cNvPicPr preferRelativeResize="0"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38281" y="2700000"/>
              <a:ext cx="4320000" cy="360000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14" name="正方形/長方形 13"/>
            <p:cNvSpPr/>
            <p:nvPr/>
          </p:nvSpPr>
          <p:spPr>
            <a:xfrm>
              <a:off x="6838281" y="2700001"/>
              <a:ext cx="4328160" cy="257303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レーム 14"/>
            <p:cNvSpPr/>
            <p:nvPr/>
          </p:nvSpPr>
          <p:spPr>
            <a:xfrm>
              <a:off x="6838281" y="5273040"/>
              <a:ext cx="4328159" cy="1038840"/>
            </a:xfrm>
            <a:prstGeom prst="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動作設定ボタン: ユーザー設定 16">
            <a:hlinkClick r:id="rId5" action="ppaction://hlinksldjump" highlightClick="1"/>
          </p:cNvPr>
          <p:cNvSpPr/>
          <p:nvPr/>
        </p:nvSpPr>
        <p:spPr>
          <a:xfrm>
            <a:off x="11160000" y="-4045"/>
            <a:ext cx="1032000" cy="993422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45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8000" y="414000"/>
            <a:ext cx="1067846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5400" b="1" spc="600" dirty="0">
                <a:solidFill>
                  <a:schemeClr val="accent6"/>
                </a:solidFill>
              </a:rPr>
              <a:t>アカウントの</a:t>
            </a:r>
            <a:r>
              <a:rPr lang="ja-JP" altLang="en-US" sz="5400" b="1" spc="600" dirty="0" smtClean="0">
                <a:solidFill>
                  <a:schemeClr val="accent6"/>
                </a:solidFill>
              </a:rPr>
              <a:t>作成</a:t>
            </a:r>
            <a:r>
              <a:rPr lang="ja-JP" altLang="en-US" sz="5400" b="1" spc="600" dirty="0">
                <a:solidFill>
                  <a:schemeClr val="accent6"/>
                </a:solidFill>
              </a:rPr>
              <a:t>･</a:t>
            </a:r>
            <a:r>
              <a:rPr lang="ja-JP" altLang="en-US" sz="5400" b="1" spc="600" dirty="0" smtClean="0">
                <a:solidFill>
                  <a:schemeClr val="accent6"/>
                </a:solidFill>
              </a:rPr>
              <a:t>登録</a:t>
            </a:r>
            <a:endParaRPr lang="ja-JP" altLang="en-US" sz="5400" b="1" spc="600" dirty="0">
              <a:solidFill>
                <a:schemeClr val="accent6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26FF-6E59-4FCD-BD34-265F0B1F89C0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80000" y="1537200"/>
            <a:ext cx="4422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③利用規約を読み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/>
              <a:t>　</a:t>
            </a:r>
            <a:r>
              <a:rPr lang="en-US" altLang="ja-JP" sz="3200" dirty="0"/>
              <a:t>[</a:t>
            </a:r>
            <a:r>
              <a:rPr lang="ja-JP" altLang="en-US" sz="3200" b="1" dirty="0" smtClean="0"/>
              <a:t>続行</a:t>
            </a:r>
            <a:r>
              <a:rPr lang="en-US" altLang="ja-JP" sz="3200" dirty="0"/>
              <a:t>]</a:t>
            </a:r>
            <a:r>
              <a:rPr lang="ja-JP" altLang="en-US" sz="3200" dirty="0" smtClean="0"/>
              <a:t>をタップ</a:t>
            </a:r>
            <a:endParaRPr lang="en-US" altLang="ja-JP" sz="3200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1079998" y="2700000"/>
            <a:ext cx="10080002" cy="3612243"/>
            <a:chOff x="1079998" y="2700000"/>
            <a:chExt cx="10080002" cy="3612243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6096001" y="4577550"/>
              <a:ext cx="5063999" cy="830997"/>
            </a:xfrm>
            <a:prstGeom prst="rect">
              <a:avLst/>
            </a:prstGeom>
            <a:noFill/>
            <a:ln>
              <a:solidFill>
                <a:srgbClr val="FFAA01"/>
              </a:solidFill>
            </a:ln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>
                <a:defRPr sz="2800"/>
              </a:lvl1pPr>
            </a:lstStyle>
            <a:p>
              <a:r>
                <a:rPr lang="en-US" altLang="ja-JP" sz="2400" dirty="0" smtClean="0"/>
                <a:t>※</a:t>
              </a:r>
              <a:r>
                <a:rPr lang="ja-JP" altLang="en-US" sz="2400" dirty="0" smtClean="0"/>
                <a:t>受信を希望しない場合は</a:t>
              </a:r>
              <a:r>
                <a:rPr lang="en-US" altLang="ja-JP" sz="2400" dirty="0" smtClean="0"/>
                <a:t/>
              </a:r>
              <a:br>
                <a:rPr lang="en-US" altLang="ja-JP" sz="2400" dirty="0" smtClean="0"/>
              </a:br>
              <a:r>
                <a:rPr lang="ja-JP" altLang="en-US" sz="2400" dirty="0" smtClean="0"/>
                <a:t>　　　　チェックを外してください</a:t>
              </a:r>
              <a:endParaRPr lang="en-US" altLang="ja-JP" sz="2400" dirty="0"/>
            </a:p>
          </p:txBody>
        </p:sp>
        <p:pic>
          <p:nvPicPr>
            <p:cNvPr id="4" name="図 3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998" y="2700000"/>
              <a:ext cx="4320000" cy="360000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7" name="正方形/長方形 6"/>
            <p:cNvSpPr/>
            <p:nvPr/>
          </p:nvSpPr>
          <p:spPr>
            <a:xfrm>
              <a:off x="1079998" y="2700000"/>
              <a:ext cx="4320000" cy="129595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  <p:sp>
          <p:nvSpPr>
            <p:cNvPr id="8" name="フレーム 7"/>
            <p:cNvSpPr/>
            <p:nvPr/>
          </p:nvSpPr>
          <p:spPr>
            <a:xfrm>
              <a:off x="1508761" y="3995950"/>
              <a:ext cx="3505199" cy="865609"/>
            </a:xfrm>
            <a:prstGeom prst="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079998" y="4861559"/>
              <a:ext cx="4320000" cy="51592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1079998" y="3995950"/>
              <a:ext cx="428763" cy="86560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5013960" y="3995950"/>
              <a:ext cx="386038" cy="86560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  <p:sp>
          <p:nvSpPr>
            <p:cNvPr id="16" name="フレーム 15"/>
            <p:cNvSpPr/>
            <p:nvPr/>
          </p:nvSpPr>
          <p:spPr>
            <a:xfrm>
              <a:off x="1079998" y="5377482"/>
              <a:ext cx="4320000" cy="934761"/>
            </a:xfrm>
            <a:prstGeom prst="frame">
              <a:avLst>
                <a:gd name="adj1" fmla="val 7609"/>
              </a:avLst>
            </a:prstGeom>
            <a:solidFill>
              <a:srgbClr val="FFAA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18" name="カギ線コネクタ 17"/>
            <p:cNvCxnSpPr>
              <a:stCxn id="13" idx="2"/>
              <a:endCxn id="16" idx="3"/>
            </p:cNvCxnSpPr>
            <p:nvPr/>
          </p:nvCxnSpPr>
          <p:spPr>
            <a:xfrm rot="5400000">
              <a:off x="6795842" y="4012704"/>
              <a:ext cx="436316" cy="3228003"/>
            </a:xfrm>
            <a:prstGeom prst="bentConnector2">
              <a:avLst/>
            </a:prstGeom>
            <a:ln w="76200">
              <a:solidFill>
                <a:srgbClr val="FFAA0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動作設定ボタン: ユーザー設定 16">
            <a:hlinkClick r:id="rId4" action="ppaction://hlinksldjump" highlightClick="1"/>
          </p:cNvPr>
          <p:cNvSpPr/>
          <p:nvPr/>
        </p:nvSpPr>
        <p:spPr>
          <a:xfrm>
            <a:off x="11160000" y="-4045"/>
            <a:ext cx="1032000" cy="993422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93" y="286305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1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649F20E1D5A024B9F9D638A21642E91" ma:contentTypeVersion="0" ma:contentTypeDescription="新しいドキュメントを作成します。" ma:contentTypeScope="" ma:versionID="506ebf36ff9eaa2f854c96ef5e4414b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44d1871a66db3a29c8bfc0e562c8fc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491652-E85C-453E-8F21-709981B11A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31022ED-CE1B-4340-9ED3-75B4BD729C8E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064C063-297A-4988-BC2C-7BE5D1DB44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5815</TotalTime>
  <Words>744</Words>
  <Application>Microsoft Office PowerPoint</Application>
  <PresentationFormat>ワイド画面</PresentationFormat>
  <Paragraphs>223</Paragraphs>
  <Slides>30</Slides>
  <Notes>28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7" baseType="lpstr">
      <vt:lpstr>ＭＳ Ｐゴシック</vt:lpstr>
      <vt:lpstr>メイリオ</vt:lpstr>
      <vt:lpstr>Arial</vt:lpstr>
      <vt:lpstr>Calibri</vt:lpstr>
      <vt:lpstr>Segoe UI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Skypeの使い方</dc:title>
  <dc:creator>神園研吾</dc:creator>
  <cp:lastModifiedBy>Administrator</cp:lastModifiedBy>
  <cp:revision>422</cp:revision>
  <cp:lastPrinted>2015-02-28T08:48:49Z</cp:lastPrinted>
  <dcterms:created xsi:type="dcterms:W3CDTF">2014-11-29T20:14:14Z</dcterms:created>
  <dcterms:modified xsi:type="dcterms:W3CDTF">2015-03-26T00:38:02Z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0x0101000649F20E1D5A024B9F9D638A21642E91</vt:lpwstr>
  </property>
</Properties>
</file>